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95" r:id="rId2"/>
    <p:sldId id="621" r:id="rId3"/>
    <p:sldId id="620" r:id="rId4"/>
    <p:sldId id="622" r:id="rId5"/>
    <p:sldId id="624" r:id="rId6"/>
    <p:sldId id="625" r:id="rId7"/>
    <p:sldId id="626" r:id="rId8"/>
    <p:sldId id="627" r:id="rId9"/>
    <p:sldId id="629" r:id="rId10"/>
    <p:sldId id="630" r:id="rId11"/>
    <p:sldId id="631" r:id="rId12"/>
    <p:sldId id="628" r:id="rId13"/>
    <p:sldId id="632" r:id="rId14"/>
    <p:sldId id="633" r:id="rId15"/>
    <p:sldId id="634" r:id="rId16"/>
    <p:sldId id="623" r:id="rId17"/>
    <p:sldId id="557" r:id="rId18"/>
    <p:sldId id="635" r:id="rId19"/>
    <p:sldId id="554" r:id="rId20"/>
    <p:sldId id="555" r:id="rId21"/>
    <p:sldId id="566" r:id="rId22"/>
    <p:sldId id="563" r:id="rId23"/>
    <p:sldId id="577" r:id="rId24"/>
    <p:sldId id="613" r:id="rId25"/>
    <p:sldId id="636" r:id="rId26"/>
    <p:sldId id="637" r:id="rId27"/>
    <p:sldId id="638" r:id="rId28"/>
    <p:sldId id="640" r:id="rId29"/>
    <p:sldId id="641" r:id="rId30"/>
    <p:sldId id="639" r:id="rId31"/>
  </p:sldIdLst>
  <p:sldSz cx="7559675" cy="5327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8" userDrawn="1">
          <p15:clr>
            <a:srgbClr val="A4A3A4"/>
          </p15:clr>
        </p15:guide>
        <p15:guide id="2" pos="2381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44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пивак Сергей" initials="СС" lastIdx="1" clrIdx="0">
    <p:extLst>
      <p:ext uri="{19B8F6BF-5375-455C-9EA6-DF929625EA0E}">
        <p15:presenceInfo xmlns:p15="http://schemas.microsoft.com/office/powerpoint/2012/main" userId="1ab0d20eda20f3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2" autoAdjust="0"/>
    <p:restoredTop sz="95634" autoAdjust="0"/>
  </p:normalViewPr>
  <p:slideViewPr>
    <p:cSldViewPr snapToGrid="0" showGuides="1">
      <p:cViewPr varScale="1">
        <p:scale>
          <a:sx n="132" d="100"/>
          <a:sy n="132" d="100"/>
        </p:scale>
        <p:origin x="396" y="114"/>
      </p:cViewPr>
      <p:guideLst>
        <p:guide orient="horz" pos="1678"/>
        <p:guide pos="2381"/>
        <p:guide pos="340"/>
        <p:guide pos="44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ion Pro" panose="020405030502010202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ion Pro" panose="02040503050201020203" pitchFamily="18" charset="0"/>
              </a:defRPr>
            </a:lvl1pPr>
          </a:lstStyle>
          <a:p>
            <a:fld id="{308CA909-1CAE-4D5A-A537-75C524447071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43000"/>
            <a:ext cx="4378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ion Pro" panose="020405030502010202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ion Pro" panose="02040503050201020203" pitchFamily="18" charset="0"/>
              </a:defRPr>
            </a:lvl1pPr>
          </a:lstStyle>
          <a:p>
            <a:fld id="{0A28B019-8E17-4155-8B43-6C88591D21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08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ion Pro" panose="02040503050201020203" pitchFamily="18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5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 зарабатывать бонусы? В последнее время мне всё чаще приходят сообщения от ботов (или от реальных людей) с предложением о покупке бонусов. Я считаю, что это чистый спам, развод, бесполезная трата денег. Всё гораздо проще - если вы не заходили несколько дней в приложение, у вас автоматически всплывет окно с предложением зайти в приложение, за что вам будет начислено 10 бонусов. А совсем недавно появилось обновление - бонусы вы получаете просто за то, что несколько дней подряд заходите в приложение! В первый день - 1 бонус, во второй -2, в третий - 3. Проще простого!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2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0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5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95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586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9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9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5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89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2E547E64-0C62-45B2-9A89-C00149B9A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747" y="490487"/>
            <a:ext cx="6474177" cy="433993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400" kern="1200" dirty="0" smtClean="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1114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 userDrawn="1">
          <p15:clr>
            <a:srgbClr val="FBAE40"/>
          </p15:clr>
        </p15:guide>
        <p15:guide id="2" pos="442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70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1743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3649"/>
            <a:ext cx="6520220" cy="56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976924"/>
            <a:ext cx="6520220" cy="406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710397" rtl="0" eaLnBrk="1" latinLnBrk="0" hangingPunct="1">
        <a:lnSpc>
          <a:spcPct val="90000"/>
        </a:lnSpc>
        <a:spcBef>
          <a:spcPct val="0"/>
        </a:spcBef>
        <a:buNone/>
        <a:defRPr sz="3418" kern="1200">
          <a:solidFill>
            <a:schemeClr val="tx1"/>
          </a:solidFill>
          <a:latin typeface="HermesC" panose="04000500000000000000" pitchFamily="82" charset="0"/>
          <a:ea typeface="+mj-ea"/>
          <a:cs typeface="+mj-cs"/>
        </a:defRPr>
      </a:lvl1pPr>
    </p:titleStyle>
    <p:bodyStyle>
      <a:lvl1pPr marL="177599" indent="-177599" algn="l" defTabSz="710397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1pPr>
      <a:lvl2pPr marL="532798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2pPr>
      <a:lvl3pPr marL="887997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3pPr>
      <a:lvl4pPr marL="1243195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4pPr>
      <a:lvl5pPr marL="1598394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5pPr>
      <a:lvl6pPr marL="1953593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91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90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189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9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97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96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95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93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92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91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8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CFAB5-B185-4F96-B81F-9830CCDDB620}"/>
              </a:ext>
            </a:extLst>
          </p:cNvPr>
          <p:cNvSpPr/>
          <p:nvPr/>
        </p:nvSpPr>
        <p:spPr>
          <a:xfrm>
            <a:off x="1050930" y="301336"/>
            <a:ext cx="5457816" cy="415386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Сервис Юла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674C36-DD5A-4365-8967-1800317C3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" r="8099"/>
          <a:stretch/>
        </p:blipFill>
        <p:spPr>
          <a:xfrm>
            <a:off x="2280657" y="985306"/>
            <a:ext cx="4739268" cy="335703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62FF7E3-2ACA-40DC-9DAF-A0F11F43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021030"/>
            <a:ext cx="1168272" cy="4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5D14FF-1C40-4E0E-854E-437F8F637D44}"/>
              </a:ext>
            </a:extLst>
          </p:cNvPr>
          <p:cNvSpPr txBox="1"/>
          <p:nvPr/>
        </p:nvSpPr>
        <p:spPr>
          <a:xfrm>
            <a:off x="539749" y="2082486"/>
            <a:ext cx="1740908" cy="25284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Юла – сервис компании </a:t>
            </a:r>
            <a:r>
              <a:rPr lang="en-US" sz="1400" dirty="0">
                <a:latin typeface="Minion Pro" panose="02040503050201020203" pitchFamily="18" charset="0"/>
              </a:rPr>
              <a:t>Mail.ru Group.</a:t>
            </a:r>
            <a:endParaRPr lang="ru-RU" sz="1400" dirty="0">
              <a:latin typeface="Minion Pro" panose="02040503050201020203" pitchFamily="18" charset="0"/>
            </a:endParaRPr>
          </a:p>
          <a:p>
            <a:r>
              <a:rPr lang="en-US" sz="1400" dirty="0">
                <a:latin typeface="Minion Pro" panose="02040503050201020203" pitchFamily="18" charset="0"/>
              </a:rPr>
              <a:t> </a:t>
            </a:r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Сайт </a:t>
            </a:r>
            <a:r>
              <a:rPr lang="en-US" sz="1400" dirty="0">
                <a:latin typeface="Minion Pro" panose="02040503050201020203" pitchFamily="18" charset="0"/>
              </a:rPr>
              <a:t>youla.ru</a:t>
            </a:r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Приложение «Юла»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Позволяет продавать товары и услуги от частных лиц.</a:t>
            </a:r>
          </a:p>
        </p:txBody>
      </p:sp>
    </p:spTree>
    <p:extLst>
      <p:ext uri="{BB962C8B-B14F-4D97-AF65-F5344CB8AC3E}">
        <p14:creationId xmlns:p14="http://schemas.microsoft.com/office/powerpoint/2010/main" val="383054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4D9CC5-CC35-4E47-ABB6-F381F6A5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2B1AA5-F97D-45F3-871B-92FFBCE73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AD61BB-9F09-476E-B972-1D1F557A2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9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F98DD7-22D6-43F0-9CF0-96EC534D8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и удержите палец в поле текста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 появившимся меню нажмите на три точки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631246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выделить все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631246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Копировать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129B7F3-341A-484C-8B1C-C73C52B2D7AD}"/>
              </a:ext>
            </a:extLst>
          </p:cNvPr>
          <p:cNvSpPr/>
          <p:nvPr/>
        </p:nvSpPr>
        <p:spPr>
          <a:xfrm>
            <a:off x="1029541" y="1691037"/>
            <a:ext cx="213913" cy="2139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4F48B4-AA78-4882-B0B7-782F70A15B07}"/>
              </a:ext>
            </a:extLst>
          </p:cNvPr>
          <p:cNvSpPr/>
          <p:nvPr/>
        </p:nvSpPr>
        <p:spPr>
          <a:xfrm flipV="1">
            <a:off x="3209588" y="1473259"/>
            <a:ext cx="135192" cy="217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1917C1B-29FD-4248-B4D5-2E224E15A526}"/>
              </a:ext>
            </a:extLst>
          </p:cNvPr>
          <p:cNvSpPr/>
          <p:nvPr/>
        </p:nvSpPr>
        <p:spPr>
          <a:xfrm flipV="1">
            <a:off x="4496256" y="1663109"/>
            <a:ext cx="548986" cy="217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B5E263-29D9-4281-B8BD-D21FA3CA0915}"/>
              </a:ext>
            </a:extLst>
          </p:cNvPr>
          <p:cNvSpPr/>
          <p:nvPr/>
        </p:nvSpPr>
        <p:spPr>
          <a:xfrm flipV="1">
            <a:off x="5555035" y="427867"/>
            <a:ext cx="404607" cy="217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Вызовите список активных программ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приложение Юла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CE003-7072-499D-B835-E9F43821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92" y="304800"/>
            <a:ext cx="1534737" cy="324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C3F0EF-673B-47CA-B63D-0CA29337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47" y="304800"/>
            <a:ext cx="1534737" cy="324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631246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в поле Описание объявления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631246"/>
            <a:ext cx="1534737" cy="122149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Удерживайте палец, пока не появиться меню.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Нажмите буфер обмена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6F1071-69CB-4886-836B-E655F1D59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304800"/>
            <a:ext cx="1534737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760745-63B0-424E-996B-7D88D7992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48" y="304800"/>
            <a:ext cx="1534737" cy="32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09C099-A758-44AC-9FCE-43D1AB5E328D}"/>
              </a:ext>
            </a:extLst>
          </p:cNvPr>
          <p:cNvSpPr/>
          <p:nvPr/>
        </p:nvSpPr>
        <p:spPr>
          <a:xfrm flipV="1">
            <a:off x="775983" y="3369731"/>
            <a:ext cx="258734" cy="1750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D77DE9A-8C20-49CC-818A-40456BD2B837}"/>
              </a:ext>
            </a:extLst>
          </p:cNvPr>
          <p:cNvCxnSpPr>
            <a:cxnSpLocks/>
          </p:cNvCxnSpPr>
          <p:nvPr/>
        </p:nvCxnSpPr>
        <p:spPr>
          <a:xfrm flipH="1">
            <a:off x="2607550" y="2023815"/>
            <a:ext cx="711638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B0C59AE-4EB5-43A0-AF27-DA4B1910EBE6}"/>
              </a:ext>
            </a:extLst>
          </p:cNvPr>
          <p:cNvSpPr/>
          <p:nvPr/>
        </p:nvSpPr>
        <p:spPr>
          <a:xfrm flipV="1">
            <a:off x="2472312" y="758737"/>
            <a:ext cx="998511" cy="18561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FA9AC59-6E11-4737-9C1E-883A6363DC67}"/>
              </a:ext>
            </a:extLst>
          </p:cNvPr>
          <p:cNvSpPr/>
          <p:nvPr/>
        </p:nvSpPr>
        <p:spPr>
          <a:xfrm>
            <a:off x="5685952" y="1433164"/>
            <a:ext cx="213913" cy="2139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E4EABF9-F9E9-4666-A8A4-E32F1950FCBF}"/>
              </a:ext>
            </a:extLst>
          </p:cNvPr>
          <p:cNvSpPr/>
          <p:nvPr/>
        </p:nvSpPr>
        <p:spPr>
          <a:xfrm flipV="1">
            <a:off x="4007049" y="1420812"/>
            <a:ext cx="1368228" cy="17575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8CCB674-56C2-4C79-B4CE-3AD8BEB1D412}"/>
              </a:ext>
            </a:extLst>
          </p:cNvPr>
          <p:cNvSpPr/>
          <p:nvPr/>
        </p:nvSpPr>
        <p:spPr>
          <a:xfrm flipV="1">
            <a:off x="5556269" y="1271894"/>
            <a:ext cx="499626" cy="21391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8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49" y="3695492"/>
            <a:ext cx="3169628" cy="114502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появившемся меню выберите Вставить. Внизу на клавиатуре появиться выбор что можно вставить из ранее скопированного. Выберите и текст вставиться в поле 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2EB54A-7618-4C1D-938B-10065D67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0"/>
            <a:ext cx="1534737" cy="324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5E49BC4-EBDC-419A-B95F-6A13A2624029}"/>
              </a:ext>
            </a:extLst>
          </p:cNvPr>
          <p:cNvSpPr txBox="1"/>
          <p:nvPr/>
        </p:nvSpPr>
        <p:spPr>
          <a:xfrm>
            <a:off x="5462854" y="3695492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Удерживайте палец в поле Название. В появившимся меню выберите Вставить.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3850298" y="3695492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Выделите заголовок. Выберите Вырезать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682754-6729-4908-B706-1C04727DDFA1}"/>
              </a:ext>
            </a:extLst>
          </p:cNvPr>
          <p:cNvSpPr/>
          <p:nvPr/>
        </p:nvSpPr>
        <p:spPr>
          <a:xfrm flipV="1">
            <a:off x="598584" y="974596"/>
            <a:ext cx="344846" cy="13574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15D7C0-980D-4642-8B41-EE74D9134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25" y="0"/>
            <a:ext cx="1534737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78973A6-982B-4632-A231-F244AFE15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5" y="12158"/>
            <a:ext cx="1534737" cy="32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177730-92F3-463A-A512-241062EA9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20" y="0"/>
            <a:ext cx="1534737" cy="3240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32790E1-412F-4D28-ADEF-58274898D80D}"/>
              </a:ext>
            </a:extLst>
          </p:cNvPr>
          <p:cNvSpPr/>
          <p:nvPr/>
        </p:nvSpPr>
        <p:spPr>
          <a:xfrm flipV="1">
            <a:off x="598584" y="2017064"/>
            <a:ext cx="431930" cy="64676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E7821A0-B0ED-4078-9212-DDC8A29850DD}"/>
              </a:ext>
            </a:extLst>
          </p:cNvPr>
          <p:cNvSpPr/>
          <p:nvPr/>
        </p:nvSpPr>
        <p:spPr>
          <a:xfrm flipV="1">
            <a:off x="3987670" y="906721"/>
            <a:ext cx="1397398" cy="3052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EBEEFD1-8E96-42A4-BC38-E0F6DDEC7AA5}"/>
              </a:ext>
            </a:extLst>
          </p:cNvPr>
          <p:cNvSpPr/>
          <p:nvPr/>
        </p:nvSpPr>
        <p:spPr>
          <a:xfrm flipV="1">
            <a:off x="4422970" y="760947"/>
            <a:ext cx="344846" cy="13574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9BB87FA-A9FD-450B-8115-42262A19D2CB}"/>
              </a:ext>
            </a:extLst>
          </p:cNvPr>
          <p:cNvSpPr/>
          <p:nvPr/>
        </p:nvSpPr>
        <p:spPr>
          <a:xfrm flipV="1">
            <a:off x="5523605" y="238433"/>
            <a:ext cx="344846" cy="13574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9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62F5BEA-2414-4E7D-91AE-F006DEA20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86958"/>
            <a:ext cx="1534737" cy="32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F566D5-220F-4B2A-889A-71EF9A98D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65" y="286958"/>
            <a:ext cx="1534737" cy="32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Окончательно скорректируйте поле описание. Вставьте эмодзи. Иконка со смайликом на клавиатуре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место оказания услуг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631246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Например Выезд на дом. Так как у меня объявление для няни. Нажмите вверху Выбрать.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631246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за что указана у вас стоимость работ. За час, За услугу …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FEEAEE8-08AE-4AE9-B33D-DB50C4D9FC2C}"/>
              </a:ext>
            </a:extLst>
          </p:cNvPr>
          <p:cNvSpPr/>
          <p:nvPr/>
        </p:nvSpPr>
        <p:spPr>
          <a:xfrm flipV="1">
            <a:off x="752504" y="1408259"/>
            <a:ext cx="1290990" cy="6347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079D1A-25DF-47F4-AC8C-925D6FCA3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80" y="298348"/>
            <a:ext cx="1534737" cy="32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7DA49F-0D52-479A-BEC1-4DBA83DC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75" y="286958"/>
            <a:ext cx="1534737" cy="3240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E1B0F5E-B8D1-4719-B523-CF22123506B4}"/>
              </a:ext>
            </a:extLst>
          </p:cNvPr>
          <p:cNvSpPr/>
          <p:nvPr/>
        </p:nvSpPr>
        <p:spPr>
          <a:xfrm flipV="1">
            <a:off x="2206165" y="2391773"/>
            <a:ext cx="1507831" cy="1409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4643FF8-4CD4-4261-8FAA-9733C757C816}"/>
              </a:ext>
            </a:extLst>
          </p:cNvPr>
          <p:cNvSpPr/>
          <p:nvPr/>
        </p:nvSpPr>
        <p:spPr>
          <a:xfrm flipV="1">
            <a:off x="3872580" y="818945"/>
            <a:ext cx="1502697" cy="20431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64B2913-3E00-4022-87BE-445E0BDBA886}"/>
              </a:ext>
            </a:extLst>
          </p:cNvPr>
          <p:cNvSpPr/>
          <p:nvPr/>
        </p:nvSpPr>
        <p:spPr>
          <a:xfrm flipV="1">
            <a:off x="5477769" y="2186371"/>
            <a:ext cx="1534737" cy="20540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AFB440E-28BE-4A05-A79F-777E39096354}"/>
              </a:ext>
            </a:extLst>
          </p:cNvPr>
          <p:cNvSpPr/>
          <p:nvPr/>
        </p:nvSpPr>
        <p:spPr>
          <a:xfrm flipV="1">
            <a:off x="586305" y="2125691"/>
            <a:ext cx="166199" cy="15305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92A40C8-7502-419A-8EB5-970B221D654E}"/>
              </a:ext>
            </a:extLst>
          </p:cNvPr>
          <p:cNvSpPr/>
          <p:nvPr/>
        </p:nvSpPr>
        <p:spPr>
          <a:xfrm flipV="1">
            <a:off x="5036457" y="456491"/>
            <a:ext cx="338820" cy="12408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5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B86871-8DE2-4283-9173-24464C7C6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20" y="152400"/>
            <a:ext cx="1534737" cy="32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F6B8C35-2C36-4623-A309-409EE6D51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51" y="152400"/>
            <a:ext cx="1534737" cy="32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E29E5C-66EE-4254-9AE1-C4DEE80EC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59" y="152400"/>
            <a:ext cx="1534737" cy="32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E3BE3F-752E-493F-B899-DAEE8B1E3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9" y="152400"/>
            <a:ext cx="1534737" cy="32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471589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точку района где вы будете оказывать услуги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471589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Двигайте карту, чтобы синий стикер указывал ваше место на карте. Изменить масштаб карты можно двумя пальцами.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471589"/>
            <a:ext cx="1526719" cy="13843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способ связи и установите переключатели.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Укажите время для звонков.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471589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Внизу нажмите опубликовать. Ваше объявление опубликовано. Вам предлагают платные услуги. Нажмите крестик для отказа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FEEAEE8-08AE-4AE9-B33D-DB50C4D9FC2C}"/>
              </a:ext>
            </a:extLst>
          </p:cNvPr>
          <p:cNvSpPr/>
          <p:nvPr/>
        </p:nvSpPr>
        <p:spPr>
          <a:xfrm flipV="1">
            <a:off x="539749" y="2496911"/>
            <a:ext cx="1566878" cy="3406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E1B0F5E-B8D1-4719-B523-CF22123506B4}"/>
              </a:ext>
            </a:extLst>
          </p:cNvPr>
          <p:cNvSpPr/>
          <p:nvPr/>
        </p:nvSpPr>
        <p:spPr>
          <a:xfrm flipV="1">
            <a:off x="2757708" y="1570290"/>
            <a:ext cx="413664" cy="3983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4643FF8-4CD4-4261-8FAA-9733C757C816}"/>
              </a:ext>
            </a:extLst>
          </p:cNvPr>
          <p:cNvSpPr/>
          <p:nvPr/>
        </p:nvSpPr>
        <p:spPr>
          <a:xfrm flipV="1">
            <a:off x="3872580" y="659288"/>
            <a:ext cx="1502697" cy="20431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64B2913-3E00-4022-87BE-445E0BDBA886}"/>
              </a:ext>
            </a:extLst>
          </p:cNvPr>
          <p:cNvSpPr/>
          <p:nvPr/>
        </p:nvSpPr>
        <p:spPr>
          <a:xfrm flipV="1">
            <a:off x="5460302" y="263430"/>
            <a:ext cx="251070" cy="20540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53BA972-70BF-4702-978A-4F1BFE117563}"/>
              </a:ext>
            </a:extLst>
          </p:cNvPr>
          <p:cNvSpPr/>
          <p:nvPr/>
        </p:nvSpPr>
        <p:spPr>
          <a:xfrm flipV="1">
            <a:off x="539749" y="2852057"/>
            <a:ext cx="1566878" cy="3406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63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E7D15-8900-43E6-BA94-B2246291D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7" y="713229"/>
            <a:ext cx="1534737" cy="32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E92647-8401-469D-BF82-DF621788E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63" y="713229"/>
            <a:ext cx="1534737" cy="32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32C1DE4-E6C9-4305-B5B0-B70BD3402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7" y="713229"/>
            <a:ext cx="1534737" cy="3240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C45E536-1F32-4A68-9880-5ED248D1D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65" y="713229"/>
            <a:ext cx="1534737" cy="324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CFAB5-B185-4F96-B81F-9830CCDDB620}"/>
              </a:ext>
            </a:extLst>
          </p:cNvPr>
          <p:cNvSpPr/>
          <p:nvPr/>
        </p:nvSpPr>
        <p:spPr>
          <a:xfrm>
            <a:off x="1087293" y="203031"/>
            <a:ext cx="5385089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Личный кабинет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B806047-062F-451B-B513-C8A7299F6AFE}"/>
              </a:ext>
            </a:extLst>
          </p:cNvPr>
          <p:cNvSpPr/>
          <p:nvPr/>
        </p:nvSpPr>
        <p:spPr>
          <a:xfrm flipV="1">
            <a:off x="5188856" y="833226"/>
            <a:ext cx="171831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AE35B0C-DBD6-4F38-A4B1-F8E3DC415396}"/>
              </a:ext>
            </a:extLst>
          </p:cNvPr>
          <p:cNvSpPr/>
          <p:nvPr/>
        </p:nvSpPr>
        <p:spPr>
          <a:xfrm flipV="1">
            <a:off x="5516372" y="3386748"/>
            <a:ext cx="1512398" cy="18376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50" y="4000514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Для входа в кабинет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Нажмите на иконку в верхнем правом углу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60BA-4D76-4677-9391-9F55A5AC2F66}"/>
              </a:ext>
            </a:extLst>
          </p:cNvPr>
          <p:cNvSpPr txBox="1"/>
          <p:nvPr/>
        </p:nvSpPr>
        <p:spPr>
          <a:xfrm>
            <a:off x="2201035" y="4000514"/>
            <a:ext cx="1485975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Опубликованное объявление будет внизу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49BC4-EBDC-419A-B95F-6A13A2624029}"/>
              </a:ext>
            </a:extLst>
          </p:cNvPr>
          <p:cNvSpPr txBox="1"/>
          <p:nvPr/>
        </p:nvSpPr>
        <p:spPr>
          <a:xfrm>
            <a:off x="3842572" y="4000514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Можно снят с публикации. Для редактирования нажмите на три точки в верхнем углу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5493999" y="4000514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меню выберите Изменить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3441933-9D14-469F-B69B-B957D62768E3}"/>
              </a:ext>
            </a:extLst>
          </p:cNvPr>
          <p:cNvSpPr/>
          <p:nvPr/>
        </p:nvSpPr>
        <p:spPr>
          <a:xfrm flipV="1">
            <a:off x="1792514" y="837308"/>
            <a:ext cx="250790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8E3B34C-1A14-41E5-9499-1055A7BF538D}"/>
              </a:ext>
            </a:extLst>
          </p:cNvPr>
          <p:cNvSpPr/>
          <p:nvPr/>
        </p:nvSpPr>
        <p:spPr>
          <a:xfrm flipV="1">
            <a:off x="2172980" y="3304735"/>
            <a:ext cx="1514030" cy="45446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B430468-4FF5-4AF7-83DB-F919EAB0D5DB}"/>
              </a:ext>
            </a:extLst>
          </p:cNvPr>
          <p:cNvSpPr/>
          <p:nvPr/>
        </p:nvSpPr>
        <p:spPr>
          <a:xfrm flipV="1">
            <a:off x="3916202" y="2351187"/>
            <a:ext cx="1444486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14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0D04548C-C7E5-4306-9005-31421C88F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4" y="713229"/>
            <a:ext cx="1534737" cy="324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70481CF-9EF8-4EE7-8065-65241675F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31" y="713229"/>
            <a:ext cx="1534737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61C3E6-3684-4C37-9D65-E9102E72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73" y="713229"/>
            <a:ext cx="1534737" cy="3240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DF04BA-EEEA-4295-8A71-1A3201B99F42}"/>
              </a:ext>
            </a:extLst>
          </p:cNvPr>
          <p:cNvSpPr/>
          <p:nvPr/>
        </p:nvSpPr>
        <p:spPr>
          <a:xfrm>
            <a:off x="1087293" y="203031"/>
            <a:ext cx="5385089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Бонусы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6ADB-B2EE-4192-BCAF-8CB96B575F56}"/>
              </a:ext>
            </a:extLst>
          </p:cNvPr>
          <p:cNvSpPr txBox="1"/>
          <p:nvPr/>
        </p:nvSpPr>
        <p:spPr>
          <a:xfrm>
            <a:off x="539750" y="4000514"/>
            <a:ext cx="2413907" cy="78920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Юла начисляет бонусы если каждый день заходить в приложение.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Раз в день выскакивает окно где можно получить бонус.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632F6-27A8-46B0-BDAA-0E092CBBE106}"/>
              </a:ext>
            </a:extLst>
          </p:cNvPr>
          <p:cNvSpPr txBox="1"/>
          <p:nvPr/>
        </p:nvSpPr>
        <p:spPr>
          <a:xfrm>
            <a:off x="3183431" y="4000514"/>
            <a:ext cx="3288951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получить ежедневные бонусы.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После того как увидите бонусы начислены нажмите крестик чтобы закрыть окно.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D0CDB8-DFBF-4F6D-99CF-861C7DCF3F61}"/>
              </a:ext>
            </a:extLst>
          </p:cNvPr>
          <p:cNvSpPr/>
          <p:nvPr/>
        </p:nvSpPr>
        <p:spPr>
          <a:xfrm flipV="1">
            <a:off x="754620" y="2801129"/>
            <a:ext cx="1132237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2AD1A5B-E49B-4565-8AE9-EE714A4393F0}"/>
              </a:ext>
            </a:extLst>
          </p:cNvPr>
          <p:cNvSpPr/>
          <p:nvPr/>
        </p:nvSpPr>
        <p:spPr>
          <a:xfrm flipV="1">
            <a:off x="3336660" y="3236557"/>
            <a:ext cx="1061170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161510-E6D6-46B3-8E63-98BD8FF7E273}"/>
              </a:ext>
            </a:extLst>
          </p:cNvPr>
          <p:cNvSpPr/>
          <p:nvPr/>
        </p:nvSpPr>
        <p:spPr>
          <a:xfrm flipV="1">
            <a:off x="4858572" y="834441"/>
            <a:ext cx="206914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3B0943-B9D0-4F37-9585-9DAC10F8B54C}"/>
              </a:ext>
            </a:extLst>
          </p:cNvPr>
          <p:cNvSpPr/>
          <p:nvPr/>
        </p:nvSpPr>
        <p:spPr>
          <a:xfrm flipV="1">
            <a:off x="4962029" y="3236556"/>
            <a:ext cx="807400" cy="10173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6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иложение Юла - бесплатные объявления фото">
            <a:extLst>
              <a:ext uri="{FF2B5EF4-FFF2-40B4-BE49-F238E27FC236}">
                <a16:creationId xmlns:a16="http://schemas.microsoft.com/office/drawing/2014/main" id="{E34AB63A-8BED-4693-A291-D9B15CAB9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327" y="723473"/>
            <a:ext cx="2079263" cy="305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E2686-E78F-498A-818F-C15D4A1E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109477"/>
            <a:ext cx="6520220" cy="560413"/>
          </a:xfrm>
        </p:spPr>
        <p:txBody>
          <a:bodyPr wrap="square" lIns="0" rIns="0" anchor="ctr">
            <a:noAutofit/>
          </a:bodyPr>
          <a:lstStyle/>
          <a:p>
            <a:pPr algn="ctr" defTabSz="457200"/>
            <a:r>
              <a:rPr lang="ru-RU" sz="3100" dirty="0">
                <a:solidFill>
                  <a:srgbClr val="00B0F0"/>
                </a:solidFill>
                <a:ea typeface="+mn-ea"/>
                <a:cs typeface="+mn-cs"/>
              </a:rPr>
              <a:t>Бонусы. Как получить или купить?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9DA711-6796-4AD0-9F4C-FD146C4A93BB}"/>
              </a:ext>
            </a:extLst>
          </p:cNvPr>
          <p:cNvSpPr/>
          <p:nvPr/>
        </p:nvSpPr>
        <p:spPr>
          <a:xfrm>
            <a:off x="3135563" y="723473"/>
            <a:ext cx="3551767" cy="2483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43" dirty="0"/>
              <a:t>Пользователи приложения Юла получают бонусы каждый день, когда пользуются приложением.</a:t>
            </a:r>
          </a:p>
          <a:p>
            <a:endParaRPr lang="ru-RU" sz="1243" dirty="0"/>
          </a:p>
          <a:p>
            <a:r>
              <a:rPr lang="ru-RU" sz="1243" dirty="0"/>
              <a:t>1 день - 1 бонус</a:t>
            </a:r>
          </a:p>
          <a:p>
            <a:r>
              <a:rPr lang="ru-RU" sz="1243" dirty="0"/>
              <a:t>2 день - 2 бонуса</a:t>
            </a:r>
          </a:p>
          <a:p>
            <a:r>
              <a:rPr lang="ru-RU" sz="1243" dirty="0"/>
              <a:t>3 день - 3 бонуса</a:t>
            </a:r>
          </a:p>
          <a:p>
            <a:endParaRPr lang="ru-RU" sz="1243" dirty="0"/>
          </a:p>
          <a:p>
            <a:r>
              <a:rPr lang="ru-RU" sz="1243" dirty="0"/>
              <a:t>каждый последующий при непрерывном посещении - по 3 бонуса</a:t>
            </a:r>
          </a:p>
          <a:p>
            <a:endParaRPr lang="ru-RU" sz="1088" dirty="0"/>
          </a:p>
          <a:p>
            <a:r>
              <a:rPr lang="ru-RU" sz="1088" dirty="0"/>
              <a:t>Если вы "пропустили" один или несколько дней, при очередном запуске приложения Юла вы получите 1 бонус - и далее по схеме выше.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54B864-BD3B-44DB-8C27-483C98AB9F05}"/>
              </a:ext>
            </a:extLst>
          </p:cNvPr>
          <p:cNvSpPr/>
          <p:nvPr/>
        </p:nvSpPr>
        <p:spPr>
          <a:xfrm>
            <a:off x="649328" y="3735258"/>
            <a:ext cx="6608497" cy="12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8" dirty="0"/>
              <a:t>Чтобы получить ежедневные бонусы, в информационном окне в приложении Юла нажмите кнопку "Получить бонусы". Информационное окно показывается раз в сутки. Если при первом запуске приложения Юла вы не увидели информационное окно с кнопкой для получения бонусов - запустите приложение Юла ещё раз, перейдите в несколько категорий в каталоге, воспользуйтесь поиском объявлений.</a:t>
            </a:r>
          </a:p>
          <a:p>
            <a:endParaRPr lang="ru-RU" sz="1088" dirty="0"/>
          </a:p>
          <a:p>
            <a:r>
              <a:rPr lang="ru-RU" sz="1088" dirty="0"/>
              <a:t>Бонусы предоставляются сервисом бесплатно. Продажа и покупка бонусов запрещена! </a:t>
            </a:r>
          </a:p>
          <a:p>
            <a:r>
              <a:rPr lang="ru-RU" sz="1088" dirty="0"/>
              <a:t>Если вам пришло сообщение с предложением купить бонусы, воздержитесь от услуг мошенников</a:t>
            </a:r>
          </a:p>
        </p:txBody>
      </p:sp>
    </p:spTree>
    <p:extLst>
      <p:ext uri="{BB962C8B-B14F-4D97-AF65-F5344CB8AC3E}">
        <p14:creationId xmlns:p14="http://schemas.microsoft.com/office/powerpoint/2010/main" val="49473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C1CAF0-11A3-42C3-9B7D-444D66B77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24" y="908370"/>
            <a:ext cx="1534737" cy="32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3477AE-2B31-4C7A-BB4F-23E643CEA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908370"/>
            <a:ext cx="1534737" cy="3240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DF04BA-EEEA-4295-8A71-1A3201B99F42}"/>
              </a:ext>
            </a:extLst>
          </p:cNvPr>
          <p:cNvSpPr/>
          <p:nvPr/>
        </p:nvSpPr>
        <p:spPr>
          <a:xfrm>
            <a:off x="1087293" y="203031"/>
            <a:ext cx="5385089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Сообщения и звонки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6ADB-B2EE-4192-BCAF-8CB96B575F56}"/>
              </a:ext>
            </a:extLst>
          </p:cNvPr>
          <p:cNvSpPr txBox="1"/>
          <p:nvPr/>
        </p:nvSpPr>
        <p:spPr>
          <a:xfrm>
            <a:off x="539750" y="4269028"/>
            <a:ext cx="295093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Покупатель вам может написать сообщение. Начните переписку. Назначьте встречу для знакомства.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632F6-27A8-46B0-BDAA-0E092CBBE106}"/>
              </a:ext>
            </a:extLst>
          </p:cNvPr>
          <p:cNvSpPr txBox="1"/>
          <p:nvPr/>
        </p:nvSpPr>
        <p:spPr>
          <a:xfrm>
            <a:off x="4049485" y="843657"/>
            <a:ext cx="2970439" cy="146456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Помните о безопасности.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Не нажимайте на ссылки.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Не давайте коды из СМС.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Не говорите данные свое карты.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Привяжите карту Сбербанка к телефону. Принимайте оплату на эту карту.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Или используйте наличные.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Никогда никому не платите!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Вы оказываете услуги и платить должны вам.</a:t>
            </a:r>
          </a:p>
          <a:p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D0CDB8-DFBF-4F6D-99CF-861C7DCF3F61}"/>
              </a:ext>
            </a:extLst>
          </p:cNvPr>
          <p:cNvSpPr/>
          <p:nvPr/>
        </p:nvSpPr>
        <p:spPr>
          <a:xfrm flipV="1">
            <a:off x="539750" y="1211859"/>
            <a:ext cx="1534737" cy="42099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1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68904E-0C36-41D4-9F49-7584AFBDFB72}"/>
              </a:ext>
            </a:extLst>
          </p:cNvPr>
          <p:cNvSpPr/>
          <p:nvPr/>
        </p:nvSpPr>
        <p:spPr>
          <a:xfrm>
            <a:off x="2150314" y="316736"/>
            <a:ext cx="4509918" cy="3077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b="1" dirty="0">
                <a:latin typeface="Minion Pro" panose="02040503050201020203" pitchFamily="18" charset="0"/>
              </a:rPr>
              <a:t>Требования к описанию товара или услуги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E26A40-33D6-46EC-BDE1-903EC88A9C60}"/>
              </a:ext>
            </a:extLst>
          </p:cNvPr>
          <p:cNvSpPr/>
          <p:nvPr/>
        </p:nvSpPr>
        <p:spPr>
          <a:xfrm>
            <a:off x="539750" y="1033968"/>
            <a:ext cx="6480175" cy="375487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Название и описание объявления должны быть составлены на русском языке в соответствии с требованиями действующего законодательства Российской Федерации, за исключением международных и общеизвестных товарных знаков. Название и описание объявления должны соответствовать товару (услуге), изображенному на фотографиях.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Не указывайте в названии и описании объявления какую-либо контактную информацию: номер телефона, адрес, название сайта, ФИО, никнеймы, а также прочие контактные данные,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В названии объявления запрещено использование слов, привлекающих внимание покупателя, например: «Внимание», «Акция», «Скидки», и прочее.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В названии и описании запрещено использование слов, не относящихся к объявлению в целях продвижения объявления в поиске.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В поле «Стоимость» должна быть указана реальная или минимально приемлемая цена за товар или услугу, Стоимость 0 для услуг не допускается.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Описание в объявлении может содержать до 3000 символов.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Заголовок содержит до 50 символов.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FD2FBB2-9136-4A7D-8E10-CC5C9BBE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3411"/>
            <a:ext cx="1043723" cy="3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36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41075D-D2D3-442B-9957-052FF5E6E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4424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A61A72-6176-45FB-916C-7ABFA5572F83}"/>
              </a:ext>
            </a:extLst>
          </p:cNvPr>
          <p:cNvSpPr/>
          <p:nvPr/>
        </p:nvSpPr>
        <p:spPr>
          <a:xfrm flipV="1">
            <a:off x="1676980" y="825937"/>
            <a:ext cx="375992" cy="2904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DB6DAE-F4D7-43D9-8246-2C61D756B643}"/>
              </a:ext>
            </a:extLst>
          </p:cNvPr>
          <p:cNvSpPr/>
          <p:nvPr/>
        </p:nvSpPr>
        <p:spPr>
          <a:xfrm flipV="1">
            <a:off x="708790" y="1555567"/>
            <a:ext cx="463793" cy="2904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A9EE5-284F-4E3F-831C-DCF6438E7432}"/>
              </a:ext>
            </a:extLst>
          </p:cNvPr>
          <p:cNvSpPr txBox="1"/>
          <p:nvPr/>
        </p:nvSpPr>
        <p:spPr>
          <a:xfrm>
            <a:off x="539750" y="3752131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синие ссылки Скрыть и Включить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4C1515-D7AB-4497-BF71-A7ED4603B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18" y="350588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42F3F-22EA-48A7-864C-BCF69137B22E}"/>
              </a:ext>
            </a:extLst>
          </p:cNvPr>
          <p:cNvSpPr txBox="1"/>
          <p:nvPr/>
        </p:nvSpPr>
        <p:spPr>
          <a:xfrm>
            <a:off x="2184918" y="3752131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кнопку написать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E33A21-F6A9-40BC-BB60-F9FFA033BBC5}"/>
              </a:ext>
            </a:extLst>
          </p:cNvPr>
          <p:cNvSpPr/>
          <p:nvPr/>
        </p:nvSpPr>
        <p:spPr>
          <a:xfrm flipV="1">
            <a:off x="3032442" y="3106558"/>
            <a:ext cx="631361" cy="2904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28B439-A0DF-47FC-A6F8-5F7E6D10A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6" y="344239"/>
            <a:ext cx="1534737" cy="3240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23B8D0-6A1C-4251-AE37-B5EF31F1B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58" y="344239"/>
            <a:ext cx="1534738" cy="3240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4F7673-C41E-4801-B72F-711C451192F8}"/>
              </a:ext>
            </a:extLst>
          </p:cNvPr>
          <p:cNvSpPr txBox="1"/>
          <p:nvPr/>
        </p:nvSpPr>
        <p:spPr>
          <a:xfrm>
            <a:off x="3866328" y="3752131"/>
            <a:ext cx="3179905" cy="118562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Введите в поле «Кому» адрес ВАШЕГО преподавателя.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 поле Тема напишите свою фамилию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 основном поле напишите текст вашего письма.  В верхнем правом углу нажмите кнопку Отправить она в виде самолетика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69055E6-24CA-4DFC-944C-716A9D53AA32}"/>
              </a:ext>
            </a:extLst>
          </p:cNvPr>
          <p:cNvSpPr/>
          <p:nvPr/>
        </p:nvSpPr>
        <p:spPr>
          <a:xfrm flipV="1">
            <a:off x="3851214" y="906843"/>
            <a:ext cx="1527182" cy="2095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E3BDDC2-1C4E-4057-A981-C7F1D279D5E4}"/>
              </a:ext>
            </a:extLst>
          </p:cNvPr>
          <p:cNvSpPr/>
          <p:nvPr/>
        </p:nvSpPr>
        <p:spPr>
          <a:xfrm flipV="1">
            <a:off x="3851214" y="1116375"/>
            <a:ext cx="1527182" cy="2095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1253D6E-6660-4A4F-B249-172E57496687}"/>
              </a:ext>
            </a:extLst>
          </p:cNvPr>
          <p:cNvSpPr/>
          <p:nvPr/>
        </p:nvSpPr>
        <p:spPr>
          <a:xfrm flipV="1">
            <a:off x="3851214" y="1323629"/>
            <a:ext cx="1527182" cy="2095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24B5DEC-A147-4AA4-9446-0D600428C197}"/>
              </a:ext>
            </a:extLst>
          </p:cNvPr>
          <p:cNvSpPr/>
          <p:nvPr/>
        </p:nvSpPr>
        <p:spPr>
          <a:xfrm flipV="1">
            <a:off x="6687967" y="468536"/>
            <a:ext cx="222259" cy="21179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3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68904E-0C36-41D4-9F49-7584AFBDFB72}"/>
              </a:ext>
            </a:extLst>
          </p:cNvPr>
          <p:cNvSpPr/>
          <p:nvPr/>
        </p:nvSpPr>
        <p:spPr>
          <a:xfrm>
            <a:off x="1939857" y="351434"/>
            <a:ext cx="4509918" cy="3077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b="1" dirty="0">
                <a:latin typeface="Minion Pro" panose="02040503050201020203" pitchFamily="18" charset="0"/>
              </a:rPr>
              <a:t>Требования к фотографиям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E26A40-33D6-46EC-BDE1-903EC88A9C60}"/>
              </a:ext>
            </a:extLst>
          </p:cNvPr>
          <p:cNvSpPr/>
          <p:nvPr/>
        </p:nvSpPr>
        <p:spPr>
          <a:xfrm>
            <a:off x="539750" y="1041225"/>
            <a:ext cx="6480175" cy="3970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Фотографии должны быть хорошего качества, соответствовать заголовку и описанию объявления.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На фотографиях запрещено использование надписей, привлекающих внимание, к примеру, «Срочно», «Внимание», «Акция», «Скидки», и прочее.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Фотографии не должны содержать какую-либо контактную информацию: номер телефона, адрес, название сайта, ФИО, никнеймы,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Допускается размещение скриншотов с текстом, описывающим тех. характеристики товара. Фотографии не должны содержать текст, описывающий услугу.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Фотографии должны быть сделаны автором объявления, сделаны в корректном ракурсе.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Запрещено размещение фотографий, созданных с использованием приема компоновки нескольких изображений в фоторедакторе.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В объявление можно добавить от 1 до 4 изображений. Объявление без фотографий опубликовать невозможно. Размер одного изображения до 25Мб.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Фотографии не должны содержать логотипы, </a:t>
            </a:r>
            <a:r>
              <a:rPr lang="ru-RU" sz="1400" dirty="0" err="1">
                <a:latin typeface="Minion Pro" panose="02040503050201020203" pitchFamily="18" charset="0"/>
              </a:rPr>
              <a:t>вотермарки</a:t>
            </a:r>
            <a:r>
              <a:rPr lang="ru-RU" sz="1400" dirty="0">
                <a:latin typeface="Minion Pro" panose="02040503050201020203" pitchFamily="18" charset="0"/>
              </a:rPr>
              <a:t> (</a:t>
            </a:r>
            <a:r>
              <a:rPr lang="ru-RU" sz="1400" dirty="0" err="1">
                <a:latin typeface="Minion Pro" panose="02040503050201020203" pitchFamily="18" charset="0"/>
              </a:rPr>
              <a:t>Watermark</a:t>
            </a:r>
            <a:r>
              <a:rPr lang="ru-RU" sz="1400" dirty="0">
                <a:latin typeface="Minion Pro" panose="02040503050201020203" pitchFamily="18" charset="0"/>
              </a:rPr>
              <a:t>), водяные знаки и иные элементы других Интернет-ресурсов.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41A92B-AF09-4B7C-816C-93E2333C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3411"/>
            <a:ext cx="1043723" cy="3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46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4D4DE1-D1BB-48F3-BDE4-72BBF079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3" y="0"/>
            <a:ext cx="2996803" cy="53276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ADDF88-0924-4D4D-8656-7BD973CC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80" y="0"/>
            <a:ext cx="2996803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5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BE215-33CC-4B25-B047-8F534156F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8" y="0"/>
            <a:ext cx="2996803" cy="5327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DCDB9C-C5D9-4D91-8595-39244ED8F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21" y="0"/>
            <a:ext cx="2996803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0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34ACE9-CE31-407B-8F23-1F22F5AA0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633" y="454291"/>
            <a:ext cx="2996803" cy="12142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14DEA-2BEE-422E-BBDD-856981347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632" y="2874446"/>
            <a:ext cx="2996803" cy="12142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AB2F4-0C7F-424D-9C9A-293C7238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719" y="483200"/>
            <a:ext cx="2996803" cy="115638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433C76-9976-467F-9A78-4166C31F308A}"/>
              </a:ext>
            </a:extLst>
          </p:cNvPr>
          <p:cNvSpPr/>
          <p:nvPr/>
        </p:nvSpPr>
        <p:spPr>
          <a:xfrm>
            <a:off x="1076315" y="138069"/>
            <a:ext cx="1817325" cy="235601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5933" tIns="27967" rIns="55933" bIns="27967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88" b="1" dirty="0">
                <a:solidFill>
                  <a:schemeClr val="bg1"/>
                </a:solidFill>
                <a:latin typeface="Arial" charset="0"/>
              </a:rPr>
              <a:t>Правильное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478543-B2C3-4B7B-8BC7-3EF0D75920A1}"/>
              </a:ext>
            </a:extLst>
          </p:cNvPr>
          <p:cNvSpPr/>
          <p:nvPr/>
        </p:nvSpPr>
        <p:spPr>
          <a:xfrm>
            <a:off x="4479403" y="138069"/>
            <a:ext cx="1817325" cy="235601"/>
          </a:xfrm>
          <a:prstGeom prst="rect">
            <a:avLst/>
          </a:prstGeom>
          <a:solidFill>
            <a:srgbClr val="C00000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5933" tIns="27967" rIns="55933" bIns="27967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88" b="1" dirty="0">
                <a:solidFill>
                  <a:schemeClr val="bg1"/>
                </a:solidFill>
                <a:latin typeface="Arial" charset="0"/>
              </a:rPr>
              <a:t>Не правильное фото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5C24BF-5803-44DC-BC96-5A3D7CCDD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632" y="1656108"/>
            <a:ext cx="2996803" cy="1214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06AFAB-D45F-48C0-A260-B6609A70B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632" y="4063876"/>
            <a:ext cx="2996803" cy="12142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B08F91-031D-4F0D-9D0D-2926585241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239" y="1639589"/>
            <a:ext cx="2996803" cy="12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6E0AEF0-0850-4F2E-A113-43F7922A037C}"/>
              </a:ext>
            </a:extLst>
          </p:cNvPr>
          <p:cNvSpPr txBox="1">
            <a:spLocks/>
          </p:cNvSpPr>
          <p:nvPr/>
        </p:nvSpPr>
        <p:spPr>
          <a:xfrm>
            <a:off x="519728" y="109477"/>
            <a:ext cx="6520220" cy="560413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 algn="l" defTabSz="7103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18" kern="1200">
                <a:solidFill>
                  <a:schemeClr val="tx1"/>
                </a:solidFill>
                <a:latin typeface="HermesC" panose="04000500000000000000" pitchFamily="82" charset="0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100" dirty="0">
                <a:solidFill>
                  <a:srgbClr val="00B0F0"/>
                </a:solidFill>
                <a:ea typeface="+mn-ea"/>
                <a:cs typeface="+mn-cs"/>
              </a:rPr>
              <a:t>Сервис </a:t>
            </a:r>
            <a:r>
              <a:rPr lang="en-US" sz="3100" dirty="0">
                <a:solidFill>
                  <a:srgbClr val="00B0F0"/>
                </a:solidFill>
                <a:ea typeface="+mn-ea"/>
                <a:cs typeface="+mn-cs"/>
              </a:rPr>
              <a:t>Pomogatel.ru</a:t>
            </a:r>
            <a:endParaRPr lang="ru-RU" sz="3100" dirty="0">
              <a:solidFill>
                <a:srgbClr val="00B0F0"/>
              </a:solidFill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114515-F9DF-4007-9718-FAFD4F322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05"/>
          <a:stretch/>
        </p:blipFill>
        <p:spPr>
          <a:xfrm>
            <a:off x="539750" y="772657"/>
            <a:ext cx="6480175" cy="346551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AB2E05-9F76-40E3-8F1A-23096CB84528}"/>
              </a:ext>
            </a:extLst>
          </p:cNvPr>
          <p:cNvSpPr/>
          <p:nvPr/>
        </p:nvSpPr>
        <p:spPr>
          <a:xfrm flipV="1">
            <a:off x="905517" y="2909985"/>
            <a:ext cx="2874320" cy="132818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647E5-C25E-4798-80B8-7BE0B632EEFE}"/>
              </a:ext>
            </a:extLst>
          </p:cNvPr>
          <p:cNvSpPr txBox="1"/>
          <p:nvPr/>
        </p:nvSpPr>
        <p:spPr>
          <a:xfrm>
            <a:off x="539750" y="4399657"/>
            <a:ext cx="6480175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Очень удобный сервис если вы оказываете услуги: няни, репетитора, сиделки, домработницы, водителя, психолога, массажиста, уборка квартир, семейная пара.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Зарегистрируйтесь. Заполните свой профиль с тем же текстом и фото.</a:t>
            </a:r>
          </a:p>
        </p:txBody>
      </p:sp>
    </p:spTree>
    <p:extLst>
      <p:ext uri="{BB962C8B-B14F-4D97-AF65-F5344CB8AC3E}">
        <p14:creationId xmlns:p14="http://schemas.microsoft.com/office/powerpoint/2010/main" val="2468200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C09C9-54FE-4191-BA97-F296E9883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58"/>
          <a:stretch/>
        </p:blipFill>
        <p:spPr>
          <a:xfrm>
            <a:off x="539750" y="714601"/>
            <a:ext cx="6480176" cy="307362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6E0AEF0-0850-4F2E-A113-43F7922A037C}"/>
              </a:ext>
            </a:extLst>
          </p:cNvPr>
          <p:cNvSpPr txBox="1">
            <a:spLocks/>
          </p:cNvSpPr>
          <p:nvPr/>
        </p:nvSpPr>
        <p:spPr>
          <a:xfrm>
            <a:off x="519728" y="33879"/>
            <a:ext cx="6520220" cy="560413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 algn="l" defTabSz="7103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18" kern="1200">
                <a:solidFill>
                  <a:schemeClr val="tx1"/>
                </a:solidFill>
                <a:latin typeface="HermesC" panose="04000500000000000000" pitchFamily="82" charset="0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100" dirty="0">
                <a:solidFill>
                  <a:srgbClr val="00B0F0"/>
                </a:solidFill>
                <a:ea typeface="+mn-ea"/>
                <a:cs typeface="+mn-cs"/>
              </a:rPr>
              <a:t>Сервис </a:t>
            </a:r>
            <a:r>
              <a:rPr lang="en-US" sz="3100" dirty="0">
                <a:solidFill>
                  <a:srgbClr val="00B0F0"/>
                </a:solidFill>
                <a:ea typeface="+mn-ea"/>
                <a:cs typeface="+mn-cs"/>
              </a:rPr>
              <a:t>PROFI.ru</a:t>
            </a:r>
            <a:endParaRPr lang="ru-RU" sz="3100" dirty="0">
              <a:solidFill>
                <a:srgbClr val="00B0F0"/>
              </a:solidFill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647E5-C25E-4798-80B8-7BE0B632EEFE}"/>
              </a:ext>
            </a:extLst>
          </p:cNvPr>
          <p:cNvSpPr txBox="1"/>
          <p:nvPr/>
        </p:nvSpPr>
        <p:spPr>
          <a:xfrm>
            <a:off x="539750" y="3972267"/>
            <a:ext cx="6480175" cy="77390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Профессиональный сервис для людей оказывающих услуги.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Необходимо заполнить свой профиль и получить отзывы. Отзывы могут оставлять только те кто купил услугу на </a:t>
            </a:r>
            <a:r>
              <a:rPr lang="en-US" sz="1400" dirty="0">
                <a:latin typeface="Minion Pro" panose="02040503050201020203" pitchFamily="18" charset="0"/>
              </a:rPr>
              <a:t>PROFI.ru.</a:t>
            </a:r>
            <a:endParaRPr lang="ru-RU" sz="1400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77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EFA387-2A4D-479A-B06F-26A75F41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1" y="178782"/>
            <a:ext cx="6480174" cy="48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37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6E0AEF0-0850-4F2E-A113-43F7922A037C}"/>
              </a:ext>
            </a:extLst>
          </p:cNvPr>
          <p:cNvSpPr txBox="1">
            <a:spLocks/>
          </p:cNvSpPr>
          <p:nvPr/>
        </p:nvSpPr>
        <p:spPr>
          <a:xfrm>
            <a:off x="519728" y="208843"/>
            <a:ext cx="6520220" cy="560413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 algn="l" defTabSz="7103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18" kern="1200">
                <a:solidFill>
                  <a:schemeClr val="tx1"/>
                </a:solidFill>
                <a:latin typeface="HermesC" panose="04000500000000000000" pitchFamily="82" charset="0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100" dirty="0">
                <a:solidFill>
                  <a:srgbClr val="00B0F0"/>
                </a:solidFill>
                <a:ea typeface="+mn-ea"/>
                <a:cs typeface="+mn-cs"/>
              </a:rPr>
              <a:t>Яндекс Услуги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647E5-C25E-4798-80B8-7BE0B632EEFE}"/>
              </a:ext>
            </a:extLst>
          </p:cNvPr>
          <p:cNvSpPr txBox="1"/>
          <p:nvPr/>
        </p:nvSpPr>
        <p:spPr>
          <a:xfrm>
            <a:off x="539750" y="3294031"/>
            <a:ext cx="6480175" cy="135054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Бесплатный сервис Яндекс Услуги доступен по адресу </a:t>
            </a:r>
            <a:r>
              <a:rPr lang="en-US" sz="1400" dirty="0">
                <a:latin typeface="Minion Pro" panose="02040503050201020203" pitchFamily="18" charset="0"/>
              </a:rPr>
              <a:t>yandex.ru/</a:t>
            </a:r>
            <a:r>
              <a:rPr lang="en-US" sz="1400" dirty="0" err="1">
                <a:latin typeface="Minion Pro" panose="02040503050201020203" pitchFamily="18" charset="0"/>
              </a:rPr>
              <a:t>uslugi</a:t>
            </a:r>
            <a:endParaRPr lang="ru-RU" sz="1400" dirty="0">
              <a:latin typeface="Minion Pro" panose="02040503050201020203" pitchFamily="18" charset="0"/>
            </a:endParaRP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Сделайте регистрацию. Вам нужно завести Яндекс паспорт, почту на </a:t>
            </a:r>
            <a:r>
              <a:rPr lang="ru-RU" sz="1400" dirty="0" err="1">
                <a:latin typeface="Minion Pro" panose="02040503050201020203" pitchFamily="18" charset="0"/>
              </a:rPr>
              <a:t>яндексе</a:t>
            </a:r>
            <a:r>
              <a:rPr lang="ru-RU" sz="1400" dirty="0">
                <a:latin typeface="Minion Pro" panose="02040503050201020203" pitchFamily="18" charset="0"/>
              </a:rPr>
              <a:t>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Заполнить свои данные.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После этого заполнить описание своей услуги.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Используйте те же фото и текст что и в </a:t>
            </a:r>
            <a:r>
              <a:rPr lang="en-US" sz="1400" dirty="0" err="1">
                <a:latin typeface="Minion Pro" panose="02040503050201020203" pitchFamily="18" charset="0"/>
              </a:rPr>
              <a:t>Avito</a:t>
            </a:r>
            <a:r>
              <a:rPr lang="ru-RU" sz="1400" dirty="0">
                <a:latin typeface="Minion Pro" panose="02040503050201020203" pitchFamily="18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1E658F-C58D-44A2-A85C-4C7248D0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686"/>
          <a:stretch/>
        </p:blipFill>
        <p:spPr>
          <a:xfrm>
            <a:off x="546162" y="769256"/>
            <a:ext cx="6480175" cy="23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31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30C289-121E-482D-A151-AA3844CA2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1" y="299324"/>
            <a:ext cx="6480174" cy="30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69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D000ED-0EED-4654-A71A-0B6E3D7D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420915"/>
            <a:ext cx="3424486" cy="3541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56269-9342-416E-9716-D3E3899D2AAA}"/>
              </a:ext>
            </a:extLst>
          </p:cNvPr>
          <p:cNvSpPr txBox="1"/>
          <p:nvPr/>
        </p:nvSpPr>
        <p:spPr>
          <a:xfrm>
            <a:off x="4136572" y="364685"/>
            <a:ext cx="2883354" cy="354148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Важно что 5 человек с самым высоким рейтингом Яндекс показывает в поиске по запросам связанным с вашей деятельностью.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Это значить что самые лучшие получают ВСЕ!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Следите за своим рейтингом.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Просите клиентов публиковать отзывы.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Всегда публикуйте ответ на отзыв с благодарностью. 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Важно не количество отзывов а постоянность их появления. Регулярность. Если у вас было много отзывов, но новые перестали появляться то ваш рейтинг упадет.</a:t>
            </a:r>
          </a:p>
          <a:p>
            <a:endParaRPr lang="ru-RU" sz="1400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6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9C2FE-C73A-4118-9F1E-C94450BCC945}"/>
              </a:ext>
            </a:extLst>
          </p:cNvPr>
          <p:cNvSpPr txBox="1"/>
          <p:nvPr/>
        </p:nvSpPr>
        <p:spPr>
          <a:xfrm>
            <a:off x="1793764" y="1499557"/>
            <a:ext cx="4010650" cy="47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86" dirty="0"/>
              <a:t>Устанавливаем приложение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B29045-110D-4E0F-8FB5-658C7EB8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62" y="2405962"/>
            <a:ext cx="3411348" cy="12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78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0AF8A-6EE5-4B97-B410-925C3104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55" y="389888"/>
            <a:ext cx="6541542" cy="393536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4FF1EF-D883-4F5A-8E2D-57B1D6C5C47A}"/>
              </a:ext>
            </a:extLst>
          </p:cNvPr>
          <p:cNvSpPr/>
          <p:nvPr/>
        </p:nvSpPr>
        <p:spPr>
          <a:xfrm flipV="1">
            <a:off x="1195803" y="1560156"/>
            <a:ext cx="2875454" cy="35573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5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CFAB5-B185-4F96-B81F-9830CCDDB620}"/>
              </a:ext>
            </a:extLst>
          </p:cNvPr>
          <p:cNvSpPr/>
          <p:nvPr/>
        </p:nvSpPr>
        <p:spPr>
          <a:xfrm>
            <a:off x="1087293" y="335764"/>
            <a:ext cx="5385089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Устанавливаем приложение Юла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4AFAE-F17A-4C41-BCD9-6116B81F8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9" y="1043825"/>
            <a:ext cx="1534737" cy="324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69E8C9-71F1-4085-813D-32B7AA982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1" y="1043825"/>
            <a:ext cx="1534737" cy="3240000"/>
          </a:xfrm>
          <a:prstGeom prst="rect">
            <a:avLst/>
          </a:prstGeom>
        </p:spPr>
      </p:pic>
      <p:sp>
        <p:nvSpPr>
          <p:cNvPr id="16" name="Скругленный прямоугольник 41">
            <a:extLst>
              <a:ext uri="{FF2B5EF4-FFF2-40B4-BE49-F238E27FC236}">
                <a16:creationId xmlns:a16="http://schemas.microsoft.com/office/drawing/2014/main" id="{64C67846-4427-415D-8553-8FCA783A0BD3}"/>
              </a:ext>
            </a:extLst>
          </p:cNvPr>
          <p:cNvSpPr/>
          <p:nvPr/>
        </p:nvSpPr>
        <p:spPr>
          <a:xfrm>
            <a:off x="1307119" y="3170077"/>
            <a:ext cx="411249" cy="40526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 dirty="0">
              <a:latin typeface="Minion Pro" panose="02040503050201020203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DBEEE2-73F5-4AD8-9BE6-E437CD497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50" y="1043825"/>
            <a:ext cx="1534737" cy="32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C6F8731-9CBC-4B0F-BEC5-FBBBA3FFC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71" y="1043825"/>
            <a:ext cx="1534737" cy="3240000"/>
          </a:xfrm>
          <a:prstGeom prst="rect">
            <a:avLst/>
          </a:prstGeom>
        </p:spPr>
      </p:pic>
      <p:sp>
        <p:nvSpPr>
          <p:cNvPr id="21" name="Скругленный прямоугольник 41">
            <a:extLst>
              <a:ext uri="{FF2B5EF4-FFF2-40B4-BE49-F238E27FC236}">
                <a16:creationId xmlns:a16="http://schemas.microsoft.com/office/drawing/2014/main" id="{0AD82F05-2F43-4EB1-9E12-3D15958AAB7C}"/>
              </a:ext>
            </a:extLst>
          </p:cNvPr>
          <p:cNvSpPr/>
          <p:nvPr/>
        </p:nvSpPr>
        <p:spPr>
          <a:xfrm>
            <a:off x="2247535" y="1181651"/>
            <a:ext cx="1439475" cy="193490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 dirty="0">
              <a:latin typeface="Minion Pro" panose="02040503050201020203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B806047-062F-451B-B513-C8A7299F6AFE}"/>
              </a:ext>
            </a:extLst>
          </p:cNvPr>
          <p:cNvSpPr/>
          <p:nvPr/>
        </p:nvSpPr>
        <p:spPr>
          <a:xfrm flipV="1">
            <a:off x="4917688" y="1440359"/>
            <a:ext cx="443000" cy="192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AE35B0C-DBD6-4F38-A4B1-F8E3DC415396}"/>
              </a:ext>
            </a:extLst>
          </p:cNvPr>
          <p:cNvSpPr/>
          <p:nvPr/>
        </p:nvSpPr>
        <p:spPr>
          <a:xfrm flipV="1">
            <a:off x="5516371" y="2879885"/>
            <a:ext cx="1534737" cy="2904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50" y="4331111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 </a:t>
            </a:r>
            <a:r>
              <a:rPr lang="en-US" sz="1400" dirty="0">
                <a:latin typeface="Minion Pro" panose="02040503050201020203" pitchFamily="18" charset="0"/>
              </a:rPr>
              <a:t>Google Play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60BA-4D76-4677-9391-9F55A5AC2F66}"/>
              </a:ext>
            </a:extLst>
          </p:cNvPr>
          <p:cNvSpPr txBox="1"/>
          <p:nvPr/>
        </p:nvSpPr>
        <p:spPr>
          <a:xfrm>
            <a:off x="2201035" y="4331111"/>
            <a:ext cx="1485975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поиске наберите юла. Выберите приложение.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49BC4-EBDC-419A-B95F-6A13A2624029}"/>
              </a:ext>
            </a:extLst>
          </p:cNvPr>
          <p:cNvSpPr txBox="1"/>
          <p:nvPr/>
        </p:nvSpPr>
        <p:spPr>
          <a:xfrm>
            <a:off x="3842572" y="4331111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После установки нажмите Открыть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5493999" y="4331111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Разрешите доступ к местоположению</a:t>
            </a:r>
          </a:p>
        </p:txBody>
      </p:sp>
    </p:spTree>
    <p:extLst>
      <p:ext uri="{BB962C8B-B14F-4D97-AF65-F5344CB8AC3E}">
        <p14:creationId xmlns:p14="http://schemas.microsoft.com/office/powerpoint/2010/main" val="26068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50" y="3695492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разрешить принимать звонки.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60BA-4D76-4677-9391-9F55A5AC2F66}"/>
              </a:ext>
            </a:extLst>
          </p:cNvPr>
          <p:cNvSpPr txBox="1"/>
          <p:nvPr/>
        </p:nvSpPr>
        <p:spPr>
          <a:xfrm>
            <a:off x="2201035" y="3695492"/>
            <a:ext cx="1571477" cy="135237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 установили приложение. Настроим профиль.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Нажмите на иконку в правом верхнем углу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49BC4-EBDC-419A-B95F-6A13A2624029}"/>
              </a:ext>
            </a:extLst>
          </p:cNvPr>
          <p:cNvSpPr txBox="1"/>
          <p:nvPr/>
        </p:nvSpPr>
        <p:spPr>
          <a:xfrm>
            <a:off x="5462854" y="3695492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Разрешите доступ к местоположению только во время использования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3850298" y="3695492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Войти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F76241-4AF9-4E41-B425-C8ED5949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267629"/>
            <a:ext cx="1534737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7B6C4A-C3DF-450E-93EF-08B8DB8BA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76" y="279787"/>
            <a:ext cx="1534737" cy="32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CFB976-266A-4830-91A3-61639E6C9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31" y="279787"/>
            <a:ext cx="1534737" cy="32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6BF5DD0-D261-4629-843A-9C5532A5A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67629"/>
            <a:ext cx="1534737" cy="3240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6E82A69-4717-42B0-B94B-26AF0D1C9ABB}"/>
              </a:ext>
            </a:extLst>
          </p:cNvPr>
          <p:cNvSpPr/>
          <p:nvPr/>
        </p:nvSpPr>
        <p:spPr>
          <a:xfrm flipV="1">
            <a:off x="799228" y="1887629"/>
            <a:ext cx="1000543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1C88BA7-2D0C-43CE-9A12-BF7B2719F1B3}"/>
              </a:ext>
            </a:extLst>
          </p:cNvPr>
          <p:cNvSpPr/>
          <p:nvPr/>
        </p:nvSpPr>
        <p:spPr>
          <a:xfrm flipV="1">
            <a:off x="3448086" y="399915"/>
            <a:ext cx="270042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7F0D6B8-8938-4689-94B0-3E5EB37519D5}"/>
              </a:ext>
            </a:extLst>
          </p:cNvPr>
          <p:cNvSpPr/>
          <p:nvPr/>
        </p:nvSpPr>
        <p:spPr>
          <a:xfrm flipV="1">
            <a:off x="4203851" y="837594"/>
            <a:ext cx="832605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4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50" y="3695492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Введите номер своего телефона. Вам придет </a:t>
            </a:r>
            <a:r>
              <a:rPr lang="en-US" sz="1400" dirty="0">
                <a:latin typeface="Minion Pro" panose="02040503050201020203" pitchFamily="18" charset="0"/>
              </a:rPr>
              <a:t>SMS </a:t>
            </a:r>
            <a:r>
              <a:rPr lang="ru-RU" sz="1400" dirty="0">
                <a:latin typeface="Minion Pro" panose="02040503050201020203" pitchFamily="18" charset="0"/>
              </a:rPr>
              <a:t>с кодом. Введите код из </a:t>
            </a:r>
            <a:r>
              <a:rPr lang="en-US" sz="1400" dirty="0">
                <a:latin typeface="Minion Pro" panose="02040503050201020203" pitchFamily="18" charset="0"/>
              </a:rPr>
              <a:t>SMS</a:t>
            </a:r>
            <a:r>
              <a:rPr lang="ru-RU" sz="1400" dirty="0">
                <a:latin typeface="Minion Pro" panose="02040503050201020203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60BA-4D76-4677-9391-9F55A5AC2F66}"/>
              </a:ext>
            </a:extLst>
          </p:cNvPr>
          <p:cNvSpPr txBox="1"/>
          <p:nvPr/>
        </p:nvSpPr>
        <p:spPr>
          <a:xfrm>
            <a:off x="2201035" y="3695492"/>
            <a:ext cx="1571477" cy="135237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 установили приложение. Настроим профиль.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Нажмите на иконку в правом верхнем углу.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49BC4-EBDC-419A-B95F-6A13A2624029}"/>
              </a:ext>
            </a:extLst>
          </p:cNvPr>
          <p:cNvSpPr txBox="1"/>
          <p:nvPr/>
        </p:nvSpPr>
        <p:spPr>
          <a:xfrm>
            <a:off x="5462854" y="3695492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на плюсик для создания первого объявления.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3850298" y="3695492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Вам предложат привязать свой аккаунт в </a:t>
            </a:r>
            <a:r>
              <a:rPr lang="ru-RU" sz="1400" dirty="0" err="1">
                <a:latin typeface="Minion Pro" panose="02040503050201020203" pitchFamily="18" charset="0"/>
              </a:rPr>
              <a:t>Вконтакте</a:t>
            </a:r>
            <a:r>
              <a:rPr lang="ru-RU" sz="1400" dirty="0">
                <a:latin typeface="Minion Pro" panose="02040503050201020203" pitchFamily="18" charset="0"/>
              </a:rPr>
              <a:t>. Откажитесь нажав на крестик в верхнем углу.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1C6BC7-2BD2-47D5-A03E-20B100F5D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3" y="0"/>
            <a:ext cx="1534737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50F4B2-EEE6-48CA-91B3-FB1618E3C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60" y="0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CFBC4EA-7284-4842-915E-5135F3F91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09" y="0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BC8221-2DDA-445E-BD60-85641C492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0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8DCF5A-3519-43BF-97FC-EC7D10633083}"/>
              </a:ext>
            </a:extLst>
          </p:cNvPr>
          <p:cNvSpPr/>
          <p:nvPr/>
        </p:nvSpPr>
        <p:spPr>
          <a:xfrm flipV="1">
            <a:off x="539750" y="501515"/>
            <a:ext cx="1512190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B096032-3D0A-4113-8B0C-4E4C5835B2EB}"/>
              </a:ext>
            </a:extLst>
          </p:cNvPr>
          <p:cNvSpPr/>
          <p:nvPr/>
        </p:nvSpPr>
        <p:spPr>
          <a:xfrm flipV="1">
            <a:off x="539750" y="1620000"/>
            <a:ext cx="1512190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A99BEEE-1603-459F-8185-5D24D39F67FC}"/>
              </a:ext>
            </a:extLst>
          </p:cNvPr>
          <p:cNvSpPr/>
          <p:nvPr/>
        </p:nvSpPr>
        <p:spPr>
          <a:xfrm flipV="1">
            <a:off x="2184733" y="127774"/>
            <a:ext cx="182031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3AA456-6DEC-41C8-A610-AE1BE17FE792}"/>
              </a:ext>
            </a:extLst>
          </p:cNvPr>
          <p:cNvSpPr/>
          <p:nvPr/>
        </p:nvSpPr>
        <p:spPr>
          <a:xfrm flipV="1">
            <a:off x="3852912" y="127774"/>
            <a:ext cx="182031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3B44F30-E901-424C-B42F-176518D05281}"/>
              </a:ext>
            </a:extLst>
          </p:cNvPr>
          <p:cNvSpPr/>
          <p:nvPr/>
        </p:nvSpPr>
        <p:spPr>
          <a:xfrm flipV="1">
            <a:off x="6088111" y="2678339"/>
            <a:ext cx="319946" cy="33028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6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50" y="3695492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Мы должны выбрать категорию.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Например Услуги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60BA-4D76-4677-9391-9F55A5AC2F66}"/>
              </a:ext>
            </a:extLst>
          </p:cNvPr>
          <p:cNvSpPr txBox="1"/>
          <p:nvPr/>
        </p:nvSpPr>
        <p:spPr>
          <a:xfrm>
            <a:off x="2201035" y="3695492"/>
            <a:ext cx="1571477" cy="135237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Юле три уровня категорий. Если например мы предлагаем услуги Няни, то нужно выбрать «Мастер на час».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49BC4-EBDC-419A-B95F-6A13A2624029}"/>
              </a:ext>
            </a:extLst>
          </p:cNvPr>
          <p:cNvSpPr txBox="1"/>
          <p:nvPr/>
        </p:nvSpPr>
        <p:spPr>
          <a:xfrm>
            <a:off x="5462854" y="3695492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Тут можно выбрать Услуги няни, гувернантки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3850298" y="3695492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 попали в окно объявления. Сразу окончательно выберем Вид услуг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471DA4-FC89-4BFC-A80F-16877176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9787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7CCCFAE-7A65-45F0-8C87-7B211DC78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5" y="279787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CA79AD-B66A-4315-919C-F16E6E54F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20" y="279787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98A7E8-D4D1-46F2-ACE6-C00E47574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279787"/>
            <a:ext cx="1534737" cy="32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C863348-BCDE-4075-BF0D-834919493087}"/>
              </a:ext>
            </a:extLst>
          </p:cNvPr>
          <p:cNvSpPr/>
          <p:nvPr/>
        </p:nvSpPr>
        <p:spPr>
          <a:xfrm flipV="1">
            <a:off x="539750" y="1256258"/>
            <a:ext cx="1512190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770F2C7-644E-4A87-B9A4-9D5C11D96DF8}"/>
              </a:ext>
            </a:extLst>
          </p:cNvPr>
          <p:cNvSpPr/>
          <p:nvPr/>
        </p:nvSpPr>
        <p:spPr>
          <a:xfrm flipV="1">
            <a:off x="2212308" y="784543"/>
            <a:ext cx="1512190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9BAE279-7ECB-4E8F-9F9A-CF13A5133C10}"/>
              </a:ext>
            </a:extLst>
          </p:cNvPr>
          <p:cNvSpPr/>
          <p:nvPr/>
        </p:nvSpPr>
        <p:spPr>
          <a:xfrm flipV="1">
            <a:off x="3862320" y="1899787"/>
            <a:ext cx="1512190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683BF95-B9DE-4476-BED3-7271FA84A6E3}"/>
              </a:ext>
            </a:extLst>
          </p:cNvPr>
          <p:cNvSpPr/>
          <p:nvPr/>
        </p:nvSpPr>
        <p:spPr>
          <a:xfrm flipV="1">
            <a:off x="5507735" y="1444172"/>
            <a:ext cx="1512190" cy="1879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1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96D665-83D2-4CE7-A119-409BFA6AF6D1}"/>
              </a:ext>
            </a:extLst>
          </p:cNvPr>
          <p:cNvSpPr txBox="1"/>
          <p:nvPr/>
        </p:nvSpPr>
        <p:spPr>
          <a:xfrm>
            <a:off x="539750" y="3695492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Добавим фотографии. Можно разместить до 10 шт.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60BA-4D76-4677-9391-9F55A5AC2F66}"/>
              </a:ext>
            </a:extLst>
          </p:cNvPr>
          <p:cNvSpPr txBox="1"/>
          <p:nvPr/>
        </p:nvSpPr>
        <p:spPr>
          <a:xfrm>
            <a:off x="2201035" y="3695492"/>
            <a:ext cx="1571477" cy="135237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Разрешите доступ к фотогалерее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49D36-799B-4817-B462-ADB1BAC0E07F}"/>
              </a:ext>
            </a:extLst>
          </p:cNvPr>
          <p:cNvSpPr txBox="1"/>
          <p:nvPr/>
        </p:nvSpPr>
        <p:spPr>
          <a:xfrm>
            <a:off x="3850297" y="3695491"/>
            <a:ext cx="3169627" cy="136452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Последовательно выберите до 10 фото. Фото нужно заранее подготовить в программе </a:t>
            </a:r>
            <a:r>
              <a:rPr lang="en-US" sz="1400" dirty="0">
                <a:latin typeface="Minion Pro" panose="02040503050201020203" pitchFamily="18" charset="0"/>
              </a:rPr>
              <a:t>Snapseed. </a:t>
            </a:r>
            <a:r>
              <a:rPr lang="ru-RU" sz="1400" dirty="0">
                <a:latin typeface="Minion Pro" panose="02040503050201020203" pitchFamily="18" charset="0"/>
              </a:rPr>
              <a:t>Для Юлы нужно делать квадратные фотографии. Используйте в программе </a:t>
            </a:r>
            <a:r>
              <a:rPr lang="en-US" sz="1400" dirty="0">
                <a:latin typeface="Minion Pro" panose="02040503050201020203" pitchFamily="18" charset="0"/>
              </a:rPr>
              <a:t>Snapseed </a:t>
            </a:r>
            <a:r>
              <a:rPr lang="ru-RU" sz="1400" dirty="0">
                <a:latin typeface="Minion Pro" panose="02040503050201020203" pitchFamily="18" charset="0"/>
              </a:rPr>
              <a:t>инструмент кадрирование.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56891C-3B4A-4C77-BF05-634496FBE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67629"/>
            <a:ext cx="1534737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0FA672-DD59-4980-A9B0-ECE669B33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76" y="267629"/>
            <a:ext cx="1534737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другой, множеств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E7DB3BE-9837-4F3F-B0FB-84E6A4D16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59" y="267629"/>
            <a:ext cx="1534737" cy="3240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6AC7CB0-8D85-43CB-A468-26931CEE6E63}"/>
              </a:ext>
            </a:extLst>
          </p:cNvPr>
          <p:cNvSpPr/>
          <p:nvPr/>
        </p:nvSpPr>
        <p:spPr>
          <a:xfrm flipV="1">
            <a:off x="562297" y="609487"/>
            <a:ext cx="417417" cy="4056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C49A5CC-F812-4EFF-B27F-72AADD9FDBFC}"/>
              </a:ext>
            </a:extLst>
          </p:cNvPr>
          <p:cNvSpPr/>
          <p:nvPr/>
        </p:nvSpPr>
        <p:spPr>
          <a:xfrm flipV="1">
            <a:off x="2674126" y="2830173"/>
            <a:ext cx="548046" cy="1887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007050-5BB4-4EE2-AF45-C5718FF6A442}"/>
              </a:ext>
            </a:extLst>
          </p:cNvPr>
          <p:cNvSpPr/>
          <p:nvPr/>
        </p:nvSpPr>
        <p:spPr>
          <a:xfrm flipV="1">
            <a:off x="4341604" y="717900"/>
            <a:ext cx="548046" cy="53758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FA05159-6050-4081-BCA6-2A9A16BE7981}"/>
              </a:ext>
            </a:extLst>
          </p:cNvPr>
          <p:cNvSpPr/>
          <p:nvPr/>
        </p:nvSpPr>
        <p:spPr>
          <a:xfrm flipV="1">
            <a:off x="4834950" y="3142342"/>
            <a:ext cx="548046" cy="1596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8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207E55-27ED-40B4-990A-EEAB26511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94300"/>
            <a:ext cx="1534737" cy="324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3526973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кнопку домой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426603-B402-4CF8-837E-ECC90FF9C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94300"/>
            <a:ext cx="1534737" cy="3240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32731A1-58C5-4502-AECA-2CB5A16F2DEA}"/>
              </a:ext>
            </a:extLst>
          </p:cNvPr>
          <p:cNvSpPr/>
          <p:nvPr/>
        </p:nvSpPr>
        <p:spPr>
          <a:xfrm flipV="1">
            <a:off x="1185056" y="3245607"/>
            <a:ext cx="258734" cy="1750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1D0B7A-E793-4BEC-AA53-FC9DF85C0BDD}"/>
              </a:ext>
            </a:extLst>
          </p:cNvPr>
          <p:cNvSpPr/>
          <p:nvPr/>
        </p:nvSpPr>
        <p:spPr>
          <a:xfrm flipV="1">
            <a:off x="3304674" y="2299622"/>
            <a:ext cx="382841" cy="43555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38A756-9E83-4436-8DEA-C3D1FCDEA697}"/>
              </a:ext>
            </a:extLst>
          </p:cNvPr>
          <p:cNvSpPr txBox="1"/>
          <p:nvPr/>
        </p:nvSpPr>
        <p:spPr>
          <a:xfrm>
            <a:off x="2179261" y="3526973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папку </a:t>
            </a:r>
            <a:r>
              <a:rPr lang="en-US" sz="1400" dirty="0">
                <a:latin typeface="Minion Pro" panose="02040503050201020203" pitchFamily="18" charset="0"/>
              </a:rPr>
              <a:t>Google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5B4AFD3-F826-400A-BBAA-D2AD16D2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180676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43893C-1B0F-499C-9DF3-063949070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25" y="194300"/>
            <a:ext cx="1534737" cy="324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0F24A4-EBE1-4ABA-99C4-A9ED00A332ED}"/>
              </a:ext>
            </a:extLst>
          </p:cNvPr>
          <p:cNvSpPr txBox="1"/>
          <p:nvPr/>
        </p:nvSpPr>
        <p:spPr>
          <a:xfrm>
            <a:off x="3832226" y="3526973"/>
            <a:ext cx="1543052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 почту </a:t>
            </a:r>
            <a:r>
              <a:rPr lang="en-US" sz="1400" dirty="0">
                <a:latin typeface="Minion Pro" panose="02040503050201020203" pitchFamily="18" charset="0"/>
              </a:rPr>
              <a:t>Gmail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143D62-38FE-4124-83C0-36FE5A1B4497}"/>
              </a:ext>
            </a:extLst>
          </p:cNvPr>
          <p:cNvSpPr/>
          <p:nvPr/>
        </p:nvSpPr>
        <p:spPr>
          <a:xfrm flipV="1">
            <a:off x="4583845" y="1162707"/>
            <a:ext cx="382841" cy="43555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817778-CCA7-43BB-B96F-2D744C2A8ADC}"/>
              </a:ext>
            </a:extLst>
          </p:cNvPr>
          <p:cNvSpPr txBox="1"/>
          <p:nvPr/>
        </p:nvSpPr>
        <p:spPr>
          <a:xfrm>
            <a:off x="5480049" y="3526973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Откройте финальное письмо в котором утверждённый преподавателем текст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4292EBF-ABC8-4322-9A4C-FF4455DC77F3}"/>
              </a:ext>
            </a:extLst>
          </p:cNvPr>
          <p:cNvSpPr/>
          <p:nvPr/>
        </p:nvSpPr>
        <p:spPr>
          <a:xfrm flipV="1">
            <a:off x="5480049" y="657379"/>
            <a:ext cx="1534737" cy="4013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499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</TotalTime>
  <Words>1400</Words>
  <Application>Microsoft Office PowerPoint</Application>
  <PresentationFormat>Произвольный</PresentationFormat>
  <Paragraphs>152</Paragraphs>
  <Slides>30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HermesC</vt:lpstr>
      <vt:lpstr>Minion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Бонусы. Как получить или купить?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Спивак Сергей</dc:creator>
  <cp:lastModifiedBy>Спивак Сергей</cp:lastModifiedBy>
  <cp:revision>49</cp:revision>
  <dcterms:created xsi:type="dcterms:W3CDTF">2020-11-07T06:32:35Z</dcterms:created>
  <dcterms:modified xsi:type="dcterms:W3CDTF">2020-12-14T07:12:24Z</dcterms:modified>
</cp:coreProperties>
</file>