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3" r:id="rId2"/>
    <p:sldId id="257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277" r:id="rId15"/>
    <p:sldId id="281" r:id="rId16"/>
    <p:sldId id="415" r:id="rId17"/>
    <p:sldId id="284" r:id="rId18"/>
    <p:sldId id="282" r:id="rId19"/>
  </p:sldIdLst>
  <p:sldSz cx="7559675" cy="5327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4399" userDrawn="1">
          <p15:clr>
            <a:srgbClr val="A4A3A4"/>
          </p15:clr>
        </p15:guide>
        <p15:guide id="4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2382" autoAdjust="0"/>
  </p:normalViewPr>
  <p:slideViewPr>
    <p:cSldViewPr snapToGrid="0" showGuides="1">
      <p:cViewPr varScale="1">
        <p:scale>
          <a:sx n="113" d="100"/>
          <a:sy n="113" d="100"/>
        </p:scale>
        <p:origin x="648" y="108"/>
      </p:cViewPr>
      <p:guideLst>
        <p:guide orient="horz" pos="1678"/>
        <p:guide pos="2381"/>
        <p:guide pos="4399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E4D04-5A5C-4F59-B5FE-7DE04D442183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43000"/>
            <a:ext cx="4378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A3702-33D8-464A-B8FD-0982B92D9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3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Заходим в галерею, чтобы убедится что мы сохранили свою фотографию.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CF23-2436-4112-B4A3-F799048B10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02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CF23-2436-4112-B4A3-F799048B10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0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A3702-33D8-464A-B8FD-0982B92D9A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4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2E547E64-0C62-45B2-9A89-C00149B9A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747" y="490487"/>
            <a:ext cx="6474177" cy="4339930"/>
          </a:xfrm>
        </p:spPr>
        <p:txBody>
          <a:bodyPr lIns="0" tIns="0" rIns="0" bIns="0"/>
          <a:lstStyle>
            <a:lvl1pPr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1114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 userDrawn="1">
          <p15:clr>
            <a:srgbClr val="FBAE40"/>
          </p15:clr>
        </p15:guide>
        <p15:guide id="2" pos="442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70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F554-C844-4F92-B6D3-5D04BFB25B2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5363-1AD6-4A26-8E06-3B373A2D6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8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56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976924"/>
            <a:ext cx="6520220" cy="406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HermesC" panose="04000500000000000000" pitchFamily="82" charset="0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5AA531-4DC8-4EFC-BBB6-07CC1B7D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1" y="904732"/>
            <a:ext cx="1534737" cy="3240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4940B-A354-49EE-AB43-CD6F45BF9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24" y="904732"/>
            <a:ext cx="1534737" cy="3240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3D4BBF-B2BE-4B0A-B16A-6FB7E604E219}"/>
              </a:ext>
            </a:extLst>
          </p:cNvPr>
          <p:cNvSpPr/>
          <p:nvPr/>
        </p:nvSpPr>
        <p:spPr>
          <a:xfrm>
            <a:off x="604181" y="4205558"/>
            <a:ext cx="1474917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приложение камера</a:t>
            </a:r>
          </a:p>
        </p:txBody>
      </p:sp>
      <p:sp>
        <p:nvSpPr>
          <p:cNvPr id="9" name="Скругленный прямоугольник 41">
            <a:extLst>
              <a:ext uri="{FF2B5EF4-FFF2-40B4-BE49-F238E27FC236}">
                <a16:creationId xmlns:a16="http://schemas.microsoft.com/office/drawing/2014/main" id="{A48A2416-C05D-4529-B059-9230E07881EF}"/>
              </a:ext>
            </a:extLst>
          </p:cNvPr>
          <p:cNvSpPr/>
          <p:nvPr/>
        </p:nvSpPr>
        <p:spPr>
          <a:xfrm>
            <a:off x="1680448" y="3618739"/>
            <a:ext cx="321998" cy="323820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0" name="Скругленный прямоугольник 41">
            <a:extLst>
              <a:ext uri="{FF2B5EF4-FFF2-40B4-BE49-F238E27FC236}">
                <a16:creationId xmlns:a16="http://schemas.microsoft.com/office/drawing/2014/main" id="{D18FAD1A-3475-48A4-8AD0-CD7C9C0D7349}"/>
              </a:ext>
            </a:extLst>
          </p:cNvPr>
          <p:cNvSpPr/>
          <p:nvPr/>
        </p:nvSpPr>
        <p:spPr>
          <a:xfrm>
            <a:off x="3153674" y="1026419"/>
            <a:ext cx="265085" cy="27527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B23536E-E565-4C55-AE58-E8A1FA96B9A3}"/>
              </a:ext>
            </a:extLst>
          </p:cNvPr>
          <p:cNvSpPr/>
          <p:nvPr/>
        </p:nvSpPr>
        <p:spPr>
          <a:xfrm>
            <a:off x="2237633" y="4205558"/>
            <a:ext cx="1474917" cy="9541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3:4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Проверьте что вспышка выключена</a:t>
            </a:r>
          </a:p>
        </p:txBody>
      </p:sp>
      <p:sp>
        <p:nvSpPr>
          <p:cNvPr id="13" name="Скругленный прямоугольник 41">
            <a:extLst>
              <a:ext uri="{FF2B5EF4-FFF2-40B4-BE49-F238E27FC236}">
                <a16:creationId xmlns:a16="http://schemas.microsoft.com/office/drawing/2014/main" id="{580A4B43-8781-4BAC-8E51-947BFF30598E}"/>
              </a:ext>
            </a:extLst>
          </p:cNvPr>
          <p:cNvSpPr/>
          <p:nvPr/>
        </p:nvSpPr>
        <p:spPr>
          <a:xfrm>
            <a:off x="2539685" y="1026418"/>
            <a:ext cx="265085" cy="27527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56A5EBE-7FBA-48E8-9974-97AC9106D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0" y="904732"/>
            <a:ext cx="1534737" cy="32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4E60A8-159F-40D0-896C-B2AD87188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92" y="904732"/>
            <a:ext cx="1534737" cy="3240000"/>
          </a:xfrm>
          <a:prstGeom prst="rect">
            <a:avLst/>
          </a:prstGeom>
        </p:spPr>
      </p:pic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0927529B-B9C6-40B4-8173-354DC23A0104}"/>
              </a:ext>
            </a:extLst>
          </p:cNvPr>
          <p:cNvSpPr/>
          <p:nvPr/>
        </p:nvSpPr>
        <p:spPr>
          <a:xfrm>
            <a:off x="3904486" y="1026419"/>
            <a:ext cx="265085" cy="27527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EB12A9E-3064-4C0A-A965-3441CAA5960F}"/>
              </a:ext>
            </a:extLst>
          </p:cNvPr>
          <p:cNvSpPr/>
          <p:nvPr/>
        </p:nvSpPr>
        <p:spPr>
          <a:xfrm>
            <a:off x="3897001" y="4212493"/>
            <a:ext cx="1474917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шестерёнку настроек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6C866C-9AC0-46ED-B579-7542797345D8}"/>
              </a:ext>
            </a:extLst>
          </p:cNvPr>
          <p:cNvSpPr/>
          <p:nvPr/>
        </p:nvSpPr>
        <p:spPr>
          <a:xfrm>
            <a:off x="5556370" y="4213266"/>
            <a:ext cx="1474917" cy="3077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Включите сетку</a:t>
            </a:r>
          </a:p>
        </p:txBody>
      </p:sp>
      <p:sp>
        <p:nvSpPr>
          <p:cNvPr id="21" name="Скругленный прямоугольник 41">
            <a:extLst>
              <a:ext uri="{FF2B5EF4-FFF2-40B4-BE49-F238E27FC236}">
                <a16:creationId xmlns:a16="http://schemas.microsoft.com/office/drawing/2014/main" id="{2CFB1CE8-7616-44BD-855C-84E1DBCCFA95}"/>
              </a:ext>
            </a:extLst>
          </p:cNvPr>
          <p:cNvSpPr/>
          <p:nvPr/>
        </p:nvSpPr>
        <p:spPr>
          <a:xfrm>
            <a:off x="6721778" y="2498305"/>
            <a:ext cx="265085" cy="27527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3E6B809-42CB-47AD-8D3D-638B392C939E}"/>
              </a:ext>
            </a:extLst>
          </p:cNvPr>
          <p:cNvCxnSpPr/>
          <p:nvPr/>
        </p:nvCxnSpPr>
        <p:spPr>
          <a:xfrm>
            <a:off x="6264731" y="1455256"/>
            <a:ext cx="0" cy="707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70531C-2BA9-4DBF-B1C1-CDC36DDA2E7E}"/>
              </a:ext>
            </a:extLst>
          </p:cNvPr>
          <p:cNvSpPr/>
          <p:nvPr/>
        </p:nvSpPr>
        <p:spPr>
          <a:xfrm>
            <a:off x="162587" y="114112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Как сделать хорошее фото?</a:t>
            </a:r>
          </a:p>
        </p:txBody>
      </p:sp>
    </p:spTree>
    <p:extLst>
      <p:ext uri="{BB962C8B-B14F-4D97-AF65-F5344CB8AC3E}">
        <p14:creationId xmlns:p14="http://schemas.microsoft.com/office/powerpoint/2010/main" val="37468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3" grpId="0" animBg="1"/>
      <p:bldP spid="18" grpId="0" animBg="1"/>
      <p:bldP spid="19" grpId="0"/>
      <p:bldP spid="20" grpId="0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F3B57-D218-4230-B73E-ECF17814E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22640"/>
            <a:ext cx="1534737" cy="324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344C6B-B0A4-4098-B169-916B417875CE}"/>
              </a:ext>
            </a:extLst>
          </p:cNvPr>
          <p:cNvSpPr/>
          <p:nvPr/>
        </p:nvSpPr>
        <p:spPr>
          <a:xfrm>
            <a:off x="2405269" y="324933"/>
            <a:ext cx="2802835" cy="272599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Мы создали портрет который можно использовать в объявлении.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Если подержать палец на фото то можно видеть исходный вариант и то что получилось после обработки.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Теперь нужно нажать ЭКСПОРТ, для сохранения полученной фотографии.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В меню выберите Сохранить</a:t>
            </a:r>
          </a:p>
          <a:p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87E08DA-DEF3-4FBB-B6A6-369CFABFDDCD}"/>
              </a:ext>
            </a:extLst>
          </p:cNvPr>
          <p:cNvSpPr/>
          <p:nvPr/>
        </p:nvSpPr>
        <p:spPr>
          <a:xfrm>
            <a:off x="795130" y="1793553"/>
            <a:ext cx="298174" cy="2981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8D9DA9BC-D042-4EC5-AE47-F076BE22AAC1}"/>
              </a:ext>
            </a:extLst>
          </p:cNvPr>
          <p:cNvSpPr/>
          <p:nvPr/>
        </p:nvSpPr>
        <p:spPr>
          <a:xfrm>
            <a:off x="1571536" y="3199981"/>
            <a:ext cx="542707" cy="2236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C8F6F-53A0-47A1-B213-0498FA68A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322641"/>
            <a:ext cx="1534737" cy="3240000"/>
          </a:xfrm>
          <a:prstGeom prst="rect">
            <a:avLst/>
          </a:prstGeom>
        </p:spPr>
      </p:pic>
      <p:sp>
        <p:nvSpPr>
          <p:cNvPr id="9" name="Скругленный прямоугольник 41">
            <a:extLst>
              <a:ext uri="{FF2B5EF4-FFF2-40B4-BE49-F238E27FC236}">
                <a16:creationId xmlns:a16="http://schemas.microsoft.com/office/drawing/2014/main" id="{390745E8-D453-4608-810C-B19BE0897A04}"/>
              </a:ext>
            </a:extLst>
          </p:cNvPr>
          <p:cNvSpPr/>
          <p:nvPr/>
        </p:nvSpPr>
        <p:spPr>
          <a:xfrm>
            <a:off x="5499130" y="2534060"/>
            <a:ext cx="1520795" cy="25348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1B7EC8-86B9-40E8-BBA6-024B0049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5"/>
          <a:stretch/>
        </p:blipFill>
        <p:spPr>
          <a:xfrm>
            <a:off x="539750" y="3858820"/>
            <a:ext cx="1534737" cy="105091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C0EA19-9A31-48EE-9EC1-9DF1991B5ADA}"/>
              </a:ext>
            </a:extLst>
          </p:cNvPr>
          <p:cNvSpPr/>
          <p:nvPr/>
        </p:nvSpPr>
        <p:spPr>
          <a:xfrm>
            <a:off x="2405269" y="3858820"/>
            <a:ext cx="2802835" cy="121601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b="1" dirty="0">
                <a:latin typeface="Minion Pro" panose="02040503050201020203" pitchFamily="18" charset="0"/>
              </a:rPr>
              <a:t>Отменить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Если вы хотите отменить изменения, нажмите на стрелку назад в верхней иконке</a:t>
            </a:r>
          </a:p>
        </p:txBody>
      </p:sp>
      <p:sp>
        <p:nvSpPr>
          <p:cNvPr id="14" name="Скругленный прямоугольник 41">
            <a:extLst>
              <a:ext uri="{FF2B5EF4-FFF2-40B4-BE49-F238E27FC236}">
                <a16:creationId xmlns:a16="http://schemas.microsoft.com/office/drawing/2014/main" id="{8D2F0F59-A4C3-4E74-B376-C7A17DB506E5}"/>
              </a:ext>
            </a:extLst>
          </p:cNvPr>
          <p:cNvSpPr/>
          <p:nvPr/>
        </p:nvSpPr>
        <p:spPr>
          <a:xfrm>
            <a:off x="1571537" y="3973704"/>
            <a:ext cx="186926" cy="2236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</p:spTree>
    <p:extLst>
      <p:ext uri="{BB962C8B-B14F-4D97-AF65-F5344CB8AC3E}">
        <p14:creationId xmlns:p14="http://schemas.microsoft.com/office/powerpoint/2010/main" val="24184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042CB1-9730-4ABC-82A7-3DAFF74E62B0}"/>
              </a:ext>
            </a:extLst>
          </p:cNvPr>
          <p:cNvSpPr/>
          <p:nvPr/>
        </p:nvSpPr>
        <p:spPr>
          <a:xfrm>
            <a:off x="539749" y="187543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Дополнительные возможности обработки</a:t>
            </a:r>
          </a:p>
        </p:txBody>
      </p:sp>
      <p:pic>
        <p:nvPicPr>
          <p:cNvPr id="4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B253B1C-50EB-4141-89D3-28727C93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848808"/>
            <a:ext cx="1534737" cy="3240000"/>
          </a:xfrm>
          <a:prstGeom prst="rect">
            <a:avLst/>
          </a:prstGeom>
        </p:spPr>
      </p:pic>
      <p:sp>
        <p:nvSpPr>
          <p:cNvPr id="5" name="Скругленный прямоугольник 41">
            <a:extLst>
              <a:ext uri="{FF2B5EF4-FFF2-40B4-BE49-F238E27FC236}">
                <a16:creationId xmlns:a16="http://schemas.microsoft.com/office/drawing/2014/main" id="{1BBEC0D4-C341-4CB4-B427-26694528BAEC}"/>
              </a:ext>
            </a:extLst>
          </p:cNvPr>
          <p:cNvSpPr/>
          <p:nvPr/>
        </p:nvSpPr>
        <p:spPr>
          <a:xfrm>
            <a:off x="1768020" y="1850502"/>
            <a:ext cx="306467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1431429A-AE2B-4B1E-A59A-917FDC41F959}"/>
              </a:ext>
            </a:extLst>
          </p:cNvPr>
          <p:cNvSpPr/>
          <p:nvPr/>
        </p:nvSpPr>
        <p:spPr>
          <a:xfrm>
            <a:off x="1037615" y="3706271"/>
            <a:ext cx="542707" cy="2236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70D7E-879B-41EA-9A26-87671D258AF4}"/>
              </a:ext>
            </a:extLst>
          </p:cNvPr>
          <p:cNvSpPr txBox="1"/>
          <p:nvPr/>
        </p:nvSpPr>
        <p:spPr>
          <a:xfrm>
            <a:off x="2523391" y="834840"/>
            <a:ext cx="4431324" cy="164459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Баланс белого — настройка, отвечающая за то, какой цвет в кадре считать нейтральным. Нейтральный цвет в представлении фотоаппарата — это цвет, не обладающий никакими оттенками: белый, серый. </a:t>
            </a:r>
          </a:p>
          <a:p>
            <a:r>
              <a:rPr lang="ru-RU" dirty="0"/>
              <a:t>Настройка баланса белого сводится к определению цветовой температуры источника света.</a:t>
            </a:r>
          </a:p>
          <a:p>
            <a:r>
              <a:rPr lang="ru-RU" dirty="0"/>
              <a:t>Выберите инструмент и Баланс белого.</a:t>
            </a:r>
          </a:p>
          <a:p>
            <a:r>
              <a:rPr lang="ru-RU" dirty="0"/>
              <a:t>Изменяя температуру, выберете понравившийся оттенок кожи, который подходит именно вам.</a:t>
            </a:r>
          </a:p>
          <a:p>
            <a:endParaRPr lang="ru-RU" dirty="0"/>
          </a:p>
        </p:txBody>
      </p:sp>
      <p:sp>
        <p:nvSpPr>
          <p:cNvPr id="9" name="Скругленный прямоугольник 41">
            <a:extLst>
              <a:ext uri="{FF2B5EF4-FFF2-40B4-BE49-F238E27FC236}">
                <a16:creationId xmlns:a16="http://schemas.microsoft.com/office/drawing/2014/main" id="{7CB2E000-4593-441C-B89A-1247F1BDC94F}"/>
              </a:ext>
            </a:extLst>
          </p:cNvPr>
          <p:cNvSpPr/>
          <p:nvPr/>
        </p:nvSpPr>
        <p:spPr>
          <a:xfrm>
            <a:off x="847418" y="1850502"/>
            <a:ext cx="306467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465F0-E34C-4F78-9304-6C45FD375370}"/>
              </a:ext>
            </a:extLst>
          </p:cNvPr>
          <p:cNvSpPr txBox="1"/>
          <p:nvPr/>
        </p:nvSpPr>
        <p:spPr>
          <a:xfrm>
            <a:off x="2523391" y="3107644"/>
            <a:ext cx="4431324" cy="164459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Резкость – делает фотографии четче. Иногда полезно добавить немного резкости, для усиления фотографии.</a:t>
            </a:r>
          </a:p>
        </p:txBody>
      </p:sp>
    </p:spTree>
    <p:extLst>
      <p:ext uri="{BB962C8B-B14F-4D97-AF65-F5344CB8AC3E}">
        <p14:creationId xmlns:p14="http://schemas.microsoft.com/office/powerpoint/2010/main" val="23565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4B73929-3410-44F4-9651-03C9F82A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81754"/>
            <a:ext cx="1534737" cy="3240000"/>
          </a:xfrm>
          <a:prstGeom prst="rect">
            <a:avLst/>
          </a:prstGeom>
        </p:spPr>
      </p:pic>
      <p:sp>
        <p:nvSpPr>
          <p:cNvPr id="4" name="Скругленный прямоугольник 41">
            <a:extLst>
              <a:ext uri="{FF2B5EF4-FFF2-40B4-BE49-F238E27FC236}">
                <a16:creationId xmlns:a16="http://schemas.microsoft.com/office/drawing/2014/main" id="{33D06D4A-E341-483C-A811-69170203C4D6}"/>
              </a:ext>
            </a:extLst>
          </p:cNvPr>
          <p:cNvSpPr/>
          <p:nvPr/>
        </p:nvSpPr>
        <p:spPr>
          <a:xfrm>
            <a:off x="539750" y="2301754"/>
            <a:ext cx="306467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6E5773-1F91-49C8-A1DD-A32C39506DD6}"/>
              </a:ext>
            </a:extLst>
          </p:cNvPr>
          <p:cNvSpPr/>
          <p:nvPr/>
        </p:nvSpPr>
        <p:spPr>
          <a:xfrm>
            <a:off x="539751" y="3971866"/>
            <a:ext cx="1790211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Точечно, позволяет удалить из фотографии не нужные мелкие элементы</a:t>
            </a:r>
          </a:p>
        </p:txBody>
      </p:sp>
      <p:pic>
        <p:nvPicPr>
          <p:cNvPr id="7" name="Рисунок 6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5D73A2E-91BD-4B62-95CC-E799EDC72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85" y="694419"/>
            <a:ext cx="1534738" cy="3240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EF986B-CA9D-4D4E-B818-4F14975B0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10" y="681754"/>
            <a:ext cx="1534737" cy="3240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9C3F70D-68AD-49DC-A34C-1F9B7214C730}"/>
              </a:ext>
            </a:extLst>
          </p:cNvPr>
          <p:cNvSpPr/>
          <p:nvPr/>
        </p:nvSpPr>
        <p:spPr>
          <a:xfrm>
            <a:off x="3021546" y="2690369"/>
            <a:ext cx="167132" cy="1671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F163EC8-9C01-4342-81FB-6FB482567D7B}"/>
              </a:ext>
            </a:extLst>
          </p:cNvPr>
          <p:cNvCxnSpPr>
            <a:cxnSpLocks/>
          </p:cNvCxnSpPr>
          <p:nvPr/>
        </p:nvCxnSpPr>
        <p:spPr>
          <a:xfrm>
            <a:off x="3188678" y="2767296"/>
            <a:ext cx="24032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EA0BA1-5870-4244-8BB3-A338F92A3AD0}"/>
              </a:ext>
            </a:extLst>
          </p:cNvPr>
          <p:cNvSpPr/>
          <p:nvPr/>
        </p:nvSpPr>
        <p:spPr>
          <a:xfrm>
            <a:off x="2421310" y="3971866"/>
            <a:ext cx="3139813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Провел по пуговице и она заменилась на ближайший цвет (пропала) </a:t>
            </a:r>
          </a:p>
        </p:txBody>
      </p:sp>
    </p:spTree>
    <p:extLst>
      <p:ext uri="{BB962C8B-B14F-4D97-AF65-F5344CB8AC3E}">
        <p14:creationId xmlns:p14="http://schemas.microsoft.com/office/powerpoint/2010/main" val="29363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4B73929-3410-44F4-9651-03C9F82A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81754"/>
            <a:ext cx="1534737" cy="3240000"/>
          </a:xfrm>
          <a:prstGeom prst="rect">
            <a:avLst/>
          </a:prstGeom>
        </p:spPr>
      </p:pic>
      <p:sp>
        <p:nvSpPr>
          <p:cNvPr id="4" name="Скругленный прямоугольник 41">
            <a:extLst>
              <a:ext uri="{FF2B5EF4-FFF2-40B4-BE49-F238E27FC236}">
                <a16:creationId xmlns:a16="http://schemas.microsoft.com/office/drawing/2014/main" id="{33D06D4A-E341-483C-A811-69170203C4D6}"/>
              </a:ext>
            </a:extLst>
          </p:cNvPr>
          <p:cNvSpPr/>
          <p:nvPr/>
        </p:nvSpPr>
        <p:spPr>
          <a:xfrm>
            <a:off x="3639156" y="3552396"/>
            <a:ext cx="225543" cy="21950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6E5773-1F91-49C8-A1DD-A32C39506DD6}"/>
              </a:ext>
            </a:extLst>
          </p:cNvPr>
          <p:cNvSpPr/>
          <p:nvPr/>
        </p:nvSpPr>
        <p:spPr>
          <a:xfrm>
            <a:off x="539751" y="3971866"/>
            <a:ext cx="1790211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Размытие, полезно чтобы фон был не важный</a:t>
            </a:r>
          </a:p>
        </p:txBody>
      </p:sp>
      <p:pic>
        <p:nvPicPr>
          <p:cNvPr id="10" name="Рисунок 9" descr="Изображение выглядит как текст, снимок экрана, дисплей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7D7BADA2-C59B-4F4C-918E-8AFAF6F3E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62" y="681754"/>
            <a:ext cx="1534737" cy="324000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F163EC8-9C01-4342-81FB-6FB482567D7B}"/>
              </a:ext>
            </a:extLst>
          </p:cNvPr>
          <p:cNvCxnSpPr>
            <a:cxnSpLocks/>
          </p:cNvCxnSpPr>
          <p:nvPr/>
        </p:nvCxnSpPr>
        <p:spPr>
          <a:xfrm flipV="1">
            <a:off x="3123706" y="1597919"/>
            <a:ext cx="0" cy="1869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EA0BA1-5870-4244-8BB3-A338F92A3AD0}"/>
              </a:ext>
            </a:extLst>
          </p:cNvPr>
          <p:cNvSpPr/>
          <p:nvPr/>
        </p:nvSpPr>
        <p:spPr>
          <a:xfrm>
            <a:off x="2358134" y="3969609"/>
            <a:ext cx="3583346" cy="111888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можете задать центр где не будет размытия. 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Уменьшить или увеличить белые овалы, чтобы показать зону без размытия. Если результат вам подходит нажмите серую галочку</a:t>
            </a:r>
          </a:p>
        </p:txBody>
      </p:sp>
      <p:pic>
        <p:nvPicPr>
          <p:cNvPr id="6" name="Рисунок 5" descr="Изображение выглядит как текст, снимок экрана, дисплей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2D2F1F1C-7CAA-40F9-866E-F5EB7424B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51" y="672962"/>
            <a:ext cx="15347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3CA0A6-C0DF-4529-88AF-B4F60D923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04447"/>
            <a:ext cx="1534737" cy="3240000"/>
          </a:xfrm>
          <a:prstGeom prst="rect">
            <a:avLst/>
          </a:prstGeom>
        </p:spPr>
      </p:pic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40B1F13E-D289-4BAA-BB06-FCFDBE0F2F84}"/>
              </a:ext>
            </a:extLst>
          </p:cNvPr>
          <p:cNvSpPr/>
          <p:nvPr/>
        </p:nvSpPr>
        <p:spPr>
          <a:xfrm>
            <a:off x="929049" y="2532185"/>
            <a:ext cx="407382" cy="38686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9F29B8-4216-44CF-A445-A7E01A6ECEA9}"/>
              </a:ext>
            </a:extLst>
          </p:cNvPr>
          <p:cNvSpPr/>
          <p:nvPr/>
        </p:nvSpPr>
        <p:spPr>
          <a:xfrm>
            <a:off x="539752" y="3810155"/>
            <a:ext cx="1534736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Зайдем в галерею, чтобы проверить нашу обработанную фотографию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4729F8-D6FA-442F-9552-39A08273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90" y="406703"/>
            <a:ext cx="1534737" cy="32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531EED-98E7-4F1F-BCA6-8A56A693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91" y="404447"/>
            <a:ext cx="1534737" cy="3240001"/>
          </a:xfrm>
          <a:prstGeom prst="rect">
            <a:avLst/>
          </a:prstGeom>
        </p:spPr>
      </p:pic>
      <p:sp>
        <p:nvSpPr>
          <p:cNvPr id="4" name="Скругленный прямоугольник 41">
            <a:extLst>
              <a:ext uri="{FF2B5EF4-FFF2-40B4-BE49-F238E27FC236}">
                <a16:creationId xmlns:a16="http://schemas.microsoft.com/office/drawing/2014/main" id="{46BA39FE-39A1-49A1-BD46-62C5AEE39213}"/>
              </a:ext>
            </a:extLst>
          </p:cNvPr>
          <p:cNvSpPr/>
          <p:nvPr/>
        </p:nvSpPr>
        <p:spPr>
          <a:xfrm>
            <a:off x="2935588" y="1624865"/>
            <a:ext cx="836311" cy="90731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2" name="Скругленный прямоугольник 41">
            <a:extLst>
              <a:ext uri="{FF2B5EF4-FFF2-40B4-BE49-F238E27FC236}">
                <a16:creationId xmlns:a16="http://schemas.microsoft.com/office/drawing/2014/main" id="{C0335783-FEC9-4D2E-B3A1-15121115B755}"/>
              </a:ext>
            </a:extLst>
          </p:cNvPr>
          <p:cNvSpPr/>
          <p:nvPr/>
        </p:nvSpPr>
        <p:spPr>
          <a:xfrm>
            <a:off x="2631141" y="3292798"/>
            <a:ext cx="384620" cy="162580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AA51AC1-F06C-43AF-9E5A-A32DAD0CB200}"/>
              </a:ext>
            </a:extLst>
          </p:cNvPr>
          <p:cNvSpPr/>
          <p:nvPr/>
        </p:nvSpPr>
        <p:spPr>
          <a:xfrm>
            <a:off x="2181791" y="3810155"/>
            <a:ext cx="1534736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Альбомы и папку </a:t>
            </a:r>
            <a:r>
              <a:rPr lang="en-US" sz="1400" dirty="0" err="1">
                <a:latin typeface="Minion Pro" panose="02040503050201020203" pitchFamily="18" charset="0"/>
              </a:rPr>
              <a:t>SnapSeed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956B4E-8709-40D5-8BAC-8E553E282413}"/>
              </a:ext>
            </a:extLst>
          </p:cNvPr>
          <p:cNvSpPr/>
          <p:nvPr/>
        </p:nvSpPr>
        <p:spPr>
          <a:xfrm>
            <a:off x="3858491" y="3810155"/>
            <a:ext cx="1534738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Тут будут ваши обработанные фото.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Лишние варианты удалите.</a:t>
            </a:r>
          </a:p>
        </p:txBody>
      </p: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7D5CCB-D335-40B9-AB51-A841C553D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16" y="404448"/>
            <a:ext cx="1534737" cy="3240000"/>
          </a:xfrm>
          <a:prstGeom prst="rect">
            <a:avLst/>
          </a:prstGeom>
        </p:spPr>
      </p:pic>
      <p:sp>
        <p:nvSpPr>
          <p:cNvPr id="17" name="Скругленный прямоугольник 41">
            <a:extLst>
              <a:ext uri="{FF2B5EF4-FFF2-40B4-BE49-F238E27FC236}">
                <a16:creationId xmlns:a16="http://schemas.microsoft.com/office/drawing/2014/main" id="{2119840F-425C-4652-9A25-B457B7670233}"/>
              </a:ext>
            </a:extLst>
          </p:cNvPr>
          <p:cNvSpPr/>
          <p:nvPr/>
        </p:nvSpPr>
        <p:spPr>
          <a:xfrm>
            <a:off x="4207703" y="708754"/>
            <a:ext cx="469805" cy="50969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004ADD9E-7D89-4DBC-A040-8F6C60F945D5}"/>
              </a:ext>
            </a:extLst>
          </p:cNvPr>
          <p:cNvSpPr/>
          <p:nvPr/>
        </p:nvSpPr>
        <p:spPr>
          <a:xfrm>
            <a:off x="6611815" y="3266422"/>
            <a:ext cx="246185" cy="18895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166B97A-A83E-483A-9DCB-2BF61D496357}"/>
              </a:ext>
            </a:extLst>
          </p:cNvPr>
          <p:cNvSpPr/>
          <p:nvPr/>
        </p:nvSpPr>
        <p:spPr>
          <a:xfrm>
            <a:off x="5446616" y="3810155"/>
            <a:ext cx="1550080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Для удаления нажмите корзину.</a:t>
            </a:r>
          </a:p>
        </p:txBody>
      </p:sp>
    </p:spTree>
    <p:extLst>
      <p:ext uri="{BB962C8B-B14F-4D97-AF65-F5344CB8AC3E}">
        <p14:creationId xmlns:p14="http://schemas.microsoft.com/office/powerpoint/2010/main" val="23003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 animBg="1"/>
      <p:bldP spid="12" grpId="0" animBg="1"/>
      <p:bldP spid="13" grpId="0"/>
      <p:bldP spid="14" grpId="0"/>
      <p:bldP spid="17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B4C7F3-9A14-48AD-874F-30149055F648}"/>
              </a:ext>
            </a:extLst>
          </p:cNvPr>
          <p:cNvSpPr/>
          <p:nvPr/>
        </p:nvSpPr>
        <p:spPr>
          <a:xfrm>
            <a:off x="539749" y="669133"/>
            <a:ext cx="5025782" cy="95833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Правильный образ складывается из: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Предметов в руках. Заднего фона, Выбора одежды и прически.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Примеры: связи образа и вашего предложения в фотографии:</a:t>
            </a:r>
          </a:p>
          <a:p>
            <a:endParaRPr lang="ru-RU" sz="1400" dirty="0">
              <a:latin typeface="Minion Pro" panose="020405030502010202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9C160D-4774-4DC9-BB14-7D10C10BC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30"/>
          <a:stretch/>
        </p:blipFill>
        <p:spPr>
          <a:xfrm>
            <a:off x="3912886" y="1484031"/>
            <a:ext cx="3032427" cy="293803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25FBB0-3688-4FAA-B252-F2FA3D04FC71}"/>
              </a:ext>
            </a:extLst>
          </p:cNvPr>
          <p:cNvSpPr/>
          <p:nvPr/>
        </p:nvSpPr>
        <p:spPr>
          <a:xfrm>
            <a:off x="539749" y="114112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HermesC" panose="04000500000000000000" pitchFamily="82" charset="0"/>
              </a:rPr>
              <a:t>Правильный образ для услуг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E8CD48-6437-410F-B622-2E9B912DCF23}"/>
              </a:ext>
            </a:extLst>
          </p:cNvPr>
          <p:cNvSpPr/>
          <p:nvPr/>
        </p:nvSpPr>
        <p:spPr>
          <a:xfrm>
            <a:off x="539748" y="4525093"/>
            <a:ext cx="6480177" cy="74952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Очень важно, чтобы фотография в объявлении отражала уникальное торговое предложение вашей услуги или продукта. Один из вариантов вместо фото использовать вас вместе с образом вашей услуги.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23DF86-2BB7-4AE2-A818-239580274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99" y="1627472"/>
            <a:ext cx="3106290" cy="2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29B5F-B96E-465E-BC19-3BCCAD7E1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703238"/>
            <a:ext cx="5037409" cy="1387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C4CD1B-7A4A-44AB-845B-EE156E97C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3" y="2163870"/>
            <a:ext cx="4508702" cy="1329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52CB12-8605-4752-99D2-1739F3525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69" y="3606696"/>
            <a:ext cx="3421913" cy="12409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EC2FE-D791-46F4-81B6-9A21D8915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358" y="846088"/>
            <a:ext cx="3120844" cy="12630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EAF8B7-20FD-4A14-8796-8DF83A60C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358" y="2197203"/>
            <a:ext cx="3253022" cy="12777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E72AAC-0698-4BE2-89B2-613CE16A3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794" y="3616217"/>
            <a:ext cx="3201619" cy="121896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E843C8-0D77-49FE-88B5-75DB735E9767}"/>
              </a:ext>
            </a:extLst>
          </p:cNvPr>
          <p:cNvSpPr/>
          <p:nvPr/>
        </p:nvSpPr>
        <p:spPr>
          <a:xfrm>
            <a:off x="539749" y="114112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HermesC" panose="04000500000000000000" pitchFamily="82" charset="0"/>
              </a:rPr>
              <a:t>НЕ правильный образ для услуг</a:t>
            </a:r>
          </a:p>
        </p:txBody>
      </p:sp>
    </p:spTree>
    <p:extLst>
      <p:ext uri="{BB962C8B-B14F-4D97-AF65-F5344CB8AC3E}">
        <p14:creationId xmlns:p14="http://schemas.microsoft.com/office/powerpoint/2010/main" val="114320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D2C1A0-FBFE-4C03-AACE-1129AB0E182C}"/>
              </a:ext>
            </a:extLst>
          </p:cNvPr>
          <p:cNvSpPr/>
          <p:nvPr/>
        </p:nvSpPr>
        <p:spPr>
          <a:xfrm>
            <a:off x="1446810" y="3325868"/>
            <a:ext cx="5113705" cy="188767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Делайте фотографии горизонтально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Должно быть много дневного света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Объект сьемки располагайте по центру, используя сетку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Следите за отступами по краям, не зажимайте товар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Уберите из кадра все лишнее. Можно снимать на простыне или покрывале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Фон должен быть контрастным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inion Pro" panose="02040503050201020203" pitchFamily="18" charset="0"/>
              </a:rPr>
              <a:t>Перед сьемкой протрите объектив тряпочкой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CFB852-13CF-4415-A447-92D9D1A3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4719" y="-352046"/>
            <a:ext cx="2210237" cy="46660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CD9201-6870-4F18-9149-4BEACAD583F3}"/>
              </a:ext>
            </a:extLst>
          </p:cNvPr>
          <p:cNvSpPr/>
          <p:nvPr/>
        </p:nvSpPr>
        <p:spPr>
          <a:xfrm>
            <a:off x="539749" y="114112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HermesC" panose="04000500000000000000" pitchFamily="82" charset="0"/>
              </a:rPr>
              <a:t>Правильно снимаем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20688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школьная доска">
            <a:extLst>
              <a:ext uri="{FF2B5EF4-FFF2-40B4-BE49-F238E27FC236}">
                <a16:creationId xmlns:a16="http://schemas.microsoft.com/office/drawing/2014/main" id="{A719B6B8-433E-42C9-960A-ECFB09E1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1" y="191098"/>
            <a:ext cx="7103533" cy="45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307933-CD5C-4E4C-8A6C-E4D300A00960}"/>
              </a:ext>
            </a:extLst>
          </p:cNvPr>
          <p:cNvSpPr/>
          <p:nvPr/>
        </p:nvSpPr>
        <p:spPr>
          <a:xfrm>
            <a:off x="1834976" y="1426884"/>
            <a:ext cx="4821349" cy="26889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699"/>
              </a:spcAft>
              <a:buClr>
                <a:schemeClr val="bg1"/>
              </a:buClr>
            </a:pPr>
            <a:r>
              <a:rPr lang="ru-RU" sz="1865" dirty="0">
                <a:solidFill>
                  <a:schemeClr val="bg1"/>
                </a:solidFill>
                <a:latin typeface="Segoe Print" panose="02000600000000000000" pitchFamily="2" charset="0"/>
              </a:rPr>
              <a:t>ДОМАШНЕЕ ЗАДАНИЕ:</a:t>
            </a:r>
          </a:p>
          <a:p>
            <a:pPr marL="199799" indent="-199799">
              <a:lnSpc>
                <a:spcPct val="150000"/>
              </a:lnSpc>
              <a:spcAft>
                <a:spcPts val="699"/>
              </a:spcAft>
              <a:buClr>
                <a:schemeClr val="bg1"/>
              </a:buClr>
              <a:buFont typeface="+mj-lt"/>
              <a:buAutoNum type="arabicPeriod"/>
            </a:pPr>
            <a:r>
              <a:rPr lang="ru-RU" sz="1243" dirty="0">
                <a:solidFill>
                  <a:schemeClr val="bg1"/>
                </a:solidFill>
                <a:latin typeface="Segoe Print" panose="02000600000000000000" pitchFamily="2" charset="0"/>
              </a:rPr>
              <a:t>Выбрать свой образ для фотосессии.</a:t>
            </a:r>
          </a:p>
          <a:p>
            <a:pPr marL="199799" indent="-199799">
              <a:lnSpc>
                <a:spcPct val="150000"/>
              </a:lnSpc>
              <a:spcAft>
                <a:spcPts val="699"/>
              </a:spcAft>
              <a:buClr>
                <a:schemeClr val="bg1"/>
              </a:buClr>
              <a:buFont typeface="+mj-lt"/>
              <a:buAutoNum type="arabicPeriod"/>
            </a:pPr>
            <a:r>
              <a:rPr lang="ru-RU" sz="1243" dirty="0">
                <a:solidFill>
                  <a:schemeClr val="bg1"/>
                </a:solidFill>
                <a:latin typeface="Segoe Print" panose="02000600000000000000" pitchFamily="2" charset="0"/>
              </a:rPr>
              <a:t>Выбрать одежду и подготовит ее</a:t>
            </a:r>
          </a:p>
          <a:p>
            <a:pPr marL="199799" indent="-199799">
              <a:lnSpc>
                <a:spcPct val="150000"/>
              </a:lnSpc>
              <a:spcAft>
                <a:spcPts val="699"/>
              </a:spcAft>
              <a:buClr>
                <a:schemeClr val="bg1"/>
              </a:buClr>
              <a:buFont typeface="+mj-lt"/>
              <a:buAutoNum type="arabicPeriod"/>
            </a:pPr>
            <a:r>
              <a:rPr lang="ru-RU" sz="1243" dirty="0">
                <a:solidFill>
                  <a:schemeClr val="bg1"/>
                </a:solidFill>
                <a:latin typeface="Segoe Print" panose="02000600000000000000" pitchFamily="2" charset="0"/>
              </a:rPr>
              <a:t>Найти предметы показывающие вашу услугу</a:t>
            </a:r>
          </a:p>
          <a:p>
            <a:pPr marL="199799" indent="-199799">
              <a:lnSpc>
                <a:spcPct val="150000"/>
              </a:lnSpc>
              <a:spcAft>
                <a:spcPts val="699"/>
              </a:spcAft>
              <a:buClr>
                <a:schemeClr val="bg1"/>
              </a:buClr>
              <a:buFont typeface="+mj-lt"/>
              <a:buAutoNum type="arabicPeriod"/>
            </a:pPr>
            <a:r>
              <a:rPr lang="ru-RU" sz="1243" dirty="0">
                <a:solidFill>
                  <a:schemeClr val="bg1"/>
                </a:solidFill>
                <a:latin typeface="Segoe Print" panose="02000600000000000000" pitchFamily="2" charset="0"/>
              </a:rPr>
              <a:t>Сделать прическу.</a:t>
            </a:r>
          </a:p>
        </p:txBody>
      </p:sp>
    </p:spTree>
    <p:extLst>
      <p:ext uri="{BB962C8B-B14F-4D97-AF65-F5344CB8AC3E}">
        <p14:creationId xmlns:p14="http://schemas.microsoft.com/office/powerpoint/2010/main" val="17223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работа фотографа в студии">
            <a:extLst>
              <a:ext uri="{FF2B5EF4-FFF2-40B4-BE49-F238E27FC236}">
                <a16:creationId xmlns:a16="http://schemas.microsoft.com/office/drawing/2014/main" id="{E3BE5AFB-DAA8-48DA-B0E1-67567B0FF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r="3794"/>
          <a:stretch/>
        </p:blipFill>
        <p:spPr bwMode="auto">
          <a:xfrm>
            <a:off x="539750" y="894046"/>
            <a:ext cx="3810529" cy="285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3017AD-CE3E-4BE3-A217-898C4724A937}"/>
              </a:ext>
            </a:extLst>
          </p:cNvPr>
          <p:cNvSpPr/>
          <p:nvPr/>
        </p:nvSpPr>
        <p:spPr>
          <a:xfrm>
            <a:off x="539749" y="114112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Снимаем портрет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DDE5EC-CA22-463A-86C1-C7705C6BEA45}"/>
              </a:ext>
            </a:extLst>
          </p:cNvPr>
          <p:cNvSpPr/>
          <p:nvPr/>
        </p:nvSpPr>
        <p:spPr>
          <a:xfrm>
            <a:off x="4637314" y="1709718"/>
            <a:ext cx="2085414" cy="9541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Снимать оптимально "по пояс", не подходить близко, чтобы не было искажений лица.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ED0B38-4CEF-42F0-84FB-CEC9D060D0A3}"/>
              </a:ext>
            </a:extLst>
          </p:cNvPr>
          <p:cNvSpPr/>
          <p:nvPr/>
        </p:nvSpPr>
        <p:spPr>
          <a:xfrm>
            <a:off x="4637314" y="2743640"/>
            <a:ext cx="1729987" cy="52257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Снимать горизонтально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6B8552-3B90-42CA-A9D3-09A2448A0C37}"/>
              </a:ext>
            </a:extLst>
          </p:cNvPr>
          <p:cNvSpPr/>
          <p:nvPr/>
        </p:nvSpPr>
        <p:spPr>
          <a:xfrm>
            <a:off x="4637314" y="3346034"/>
            <a:ext cx="2085414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Фотограф держит телефон на уровне лица модели, либо чуть выше.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DAEA-F4C0-4FB2-B91D-782E7D779401}"/>
              </a:ext>
            </a:extLst>
          </p:cNvPr>
          <p:cNvSpPr/>
          <p:nvPr/>
        </p:nvSpPr>
        <p:spPr>
          <a:xfrm>
            <a:off x="4637314" y="940065"/>
            <a:ext cx="2085414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Повернуться телом в сторону окна примерно под 45 градусов.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9E1EC-6C7F-43E0-93F2-658CDD860649}"/>
              </a:ext>
            </a:extLst>
          </p:cNvPr>
          <p:cNvSpPr txBox="1"/>
          <p:nvPr/>
        </p:nvSpPr>
        <p:spPr>
          <a:xfrm>
            <a:off x="539750" y="4243687"/>
            <a:ext cx="5776547" cy="52322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Делаем фотографию на телефон, исходя из рекомендаций.</a:t>
            </a:r>
          </a:p>
        </p:txBody>
      </p:sp>
    </p:spTree>
    <p:extLst>
      <p:ext uri="{BB962C8B-B14F-4D97-AF65-F5344CB8AC3E}">
        <p14:creationId xmlns:p14="http://schemas.microsoft.com/office/powerpoint/2010/main" val="31481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BF8360-0F81-4628-A94F-85C9D1B82016}"/>
              </a:ext>
            </a:extLst>
          </p:cNvPr>
          <p:cNvSpPr/>
          <p:nvPr/>
        </p:nvSpPr>
        <p:spPr>
          <a:xfrm>
            <a:off x="162587" y="0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Обработка фотографии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C60416-B564-4F2E-9BA9-1C8BAA548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1336431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5AFD0D-97BA-4D74-8CF7-B660B32D6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336431"/>
            <a:ext cx="1534737" cy="32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EA7B8B-C885-4102-891E-B6E83A5A7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57" y="1336431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6F43314-3B00-4A16-B80F-85F27EAAA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10" y="1336431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9195F-AF98-4CF4-828D-385B008558FE}"/>
              </a:ext>
            </a:extLst>
          </p:cNvPr>
          <p:cNvSpPr/>
          <p:nvPr/>
        </p:nvSpPr>
        <p:spPr>
          <a:xfrm>
            <a:off x="604181" y="4637500"/>
            <a:ext cx="1474917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</a:t>
            </a:r>
            <a:r>
              <a:rPr lang="en-US" sz="1400" dirty="0">
                <a:latin typeface="Minion Pro" panose="02040503050201020203" pitchFamily="18" charset="0"/>
              </a:rPr>
              <a:t> Play</a:t>
            </a:r>
            <a:r>
              <a:rPr lang="ru-RU" sz="1400" dirty="0">
                <a:latin typeface="Minion Pro" panose="02040503050201020203" pitchFamily="18" charset="0"/>
              </a:rPr>
              <a:t> Маркет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93714A-790F-4CA0-B468-AD287FDF1B04}"/>
              </a:ext>
            </a:extLst>
          </p:cNvPr>
          <p:cNvSpPr/>
          <p:nvPr/>
        </p:nvSpPr>
        <p:spPr>
          <a:xfrm>
            <a:off x="2237633" y="4637500"/>
            <a:ext cx="1474917" cy="9541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 строку поиска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41A169-46B6-4900-BD71-1A0ADF4DF2D0}"/>
              </a:ext>
            </a:extLst>
          </p:cNvPr>
          <p:cNvSpPr/>
          <p:nvPr/>
        </p:nvSpPr>
        <p:spPr>
          <a:xfrm>
            <a:off x="3897001" y="4644435"/>
            <a:ext cx="1588187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Наберите в поиске </a:t>
            </a:r>
            <a:r>
              <a:rPr lang="en-US" sz="1400" dirty="0" err="1">
                <a:latin typeface="Minion Pro" panose="02040503050201020203" pitchFamily="18" charset="0"/>
              </a:rPr>
              <a:t>snapseed</a:t>
            </a:r>
            <a:r>
              <a:rPr lang="ru-RU" sz="1400" dirty="0">
                <a:latin typeface="Minion Pro" panose="02040503050201020203" pitchFamily="18" charset="0"/>
              </a:rPr>
              <a:t> и выберите программу с зеленым листиком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3752A3-913C-45BA-A951-C10EDAEF7A03}"/>
              </a:ext>
            </a:extLst>
          </p:cNvPr>
          <p:cNvSpPr/>
          <p:nvPr/>
        </p:nvSpPr>
        <p:spPr>
          <a:xfrm>
            <a:off x="5556370" y="4645208"/>
            <a:ext cx="1474917" cy="3077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установить</a:t>
            </a:r>
          </a:p>
        </p:txBody>
      </p:sp>
      <p:sp>
        <p:nvSpPr>
          <p:cNvPr id="16" name="Скругленный прямоугольник 41">
            <a:extLst>
              <a:ext uri="{FF2B5EF4-FFF2-40B4-BE49-F238E27FC236}">
                <a16:creationId xmlns:a16="http://schemas.microsoft.com/office/drawing/2014/main" id="{A4A97483-785B-492F-9CEA-FC4E2F1C803F}"/>
              </a:ext>
            </a:extLst>
          </p:cNvPr>
          <p:cNvSpPr/>
          <p:nvPr/>
        </p:nvSpPr>
        <p:spPr>
          <a:xfrm>
            <a:off x="1280742" y="3464169"/>
            <a:ext cx="407382" cy="38686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7" name="Скругленный прямоугольник 41">
            <a:extLst>
              <a:ext uri="{FF2B5EF4-FFF2-40B4-BE49-F238E27FC236}">
                <a16:creationId xmlns:a16="http://schemas.microsoft.com/office/drawing/2014/main" id="{CD12FB0F-A2B9-45CC-9DB6-EAEEF33B6192}"/>
              </a:ext>
            </a:extLst>
          </p:cNvPr>
          <p:cNvSpPr/>
          <p:nvPr/>
        </p:nvSpPr>
        <p:spPr>
          <a:xfrm>
            <a:off x="2228841" y="1457242"/>
            <a:ext cx="1156198" cy="19571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C541D0C3-B3D6-4A9D-AFD1-776D349D0A73}"/>
              </a:ext>
            </a:extLst>
          </p:cNvPr>
          <p:cNvSpPr/>
          <p:nvPr/>
        </p:nvSpPr>
        <p:spPr>
          <a:xfrm>
            <a:off x="3897001" y="1457242"/>
            <a:ext cx="1156198" cy="19571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9" name="Скругленный прямоугольник 41">
            <a:extLst>
              <a:ext uri="{FF2B5EF4-FFF2-40B4-BE49-F238E27FC236}">
                <a16:creationId xmlns:a16="http://schemas.microsoft.com/office/drawing/2014/main" id="{04BB8B8C-4BBD-4F2B-84D4-8ED2B0B06390}"/>
              </a:ext>
            </a:extLst>
          </p:cNvPr>
          <p:cNvSpPr/>
          <p:nvPr/>
        </p:nvSpPr>
        <p:spPr>
          <a:xfrm>
            <a:off x="3897001" y="1658324"/>
            <a:ext cx="1156198" cy="19571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20" name="Скругленный прямоугольник 41">
            <a:extLst>
              <a:ext uri="{FF2B5EF4-FFF2-40B4-BE49-F238E27FC236}">
                <a16:creationId xmlns:a16="http://schemas.microsoft.com/office/drawing/2014/main" id="{AF5BE5DC-FF05-457D-82C2-3040DD6033B9}"/>
              </a:ext>
            </a:extLst>
          </p:cNvPr>
          <p:cNvSpPr/>
          <p:nvPr/>
        </p:nvSpPr>
        <p:spPr>
          <a:xfrm>
            <a:off x="5536479" y="2291371"/>
            <a:ext cx="1418236" cy="19685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D6A71-AE54-408A-948D-93A7BD2EB0FC}"/>
              </a:ext>
            </a:extLst>
          </p:cNvPr>
          <p:cNvSpPr txBox="1"/>
          <p:nvPr/>
        </p:nvSpPr>
        <p:spPr>
          <a:xfrm>
            <a:off x="539750" y="563302"/>
            <a:ext cx="6580310" cy="9541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После того как вы сделали фото на телефон, его нужно обработать. Для этого рекомендуем вам установить программу </a:t>
            </a:r>
            <a:r>
              <a:rPr lang="en-US" dirty="0"/>
              <a:t>Snapseed</a:t>
            </a:r>
            <a:r>
              <a:rPr lang="ru-RU" dirty="0"/>
              <a:t>. Чтобы установить программу заходим на </a:t>
            </a:r>
            <a:r>
              <a:rPr lang="en-US" dirty="0"/>
              <a:t>Play </a:t>
            </a:r>
            <a:r>
              <a:rPr lang="ru-RU" dirty="0"/>
              <a:t>Маркет.</a:t>
            </a:r>
          </a:p>
        </p:txBody>
      </p:sp>
    </p:spTree>
    <p:extLst>
      <p:ext uri="{BB962C8B-B14F-4D97-AF65-F5344CB8AC3E}">
        <p14:creationId xmlns:p14="http://schemas.microsoft.com/office/powerpoint/2010/main" val="12539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0E3C4-9E34-45AA-86E9-738CABB6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39615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Скругленный прямоугольник 41">
            <a:extLst>
              <a:ext uri="{FF2B5EF4-FFF2-40B4-BE49-F238E27FC236}">
                <a16:creationId xmlns:a16="http://schemas.microsoft.com/office/drawing/2014/main" id="{4A34BCA7-AA80-4D2F-8B8C-896D59515F96}"/>
              </a:ext>
            </a:extLst>
          </p:cNvPr>
          <p:cNvSpPr/>
          <p:nvPr/>
        </p:nvSpPr>
        <p:spPr>
          <a:xfrm>
            <a:off x="1241724" y="1114343"/>
            <a:ext cx="832763" cy="19571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B7079F-28A4-42ED-ACB9-239761ED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78" y="439615"/>
            <a:ext cx="1534737" cy="3240000"/>
          </a:xfrm>
          <a:prstGeom prst="rect">
            <a:avLst/>
          </a:prstGeom>
          <a:noFill/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213813D-F793-4CE2-96E3-30F1F695EF81}"/>
              </a:ext>
            </a:extLst>
          </p:cNvPr>
          <p:cNvCxnSpPr>
            <a:cxnSpLocks/>
          </p:cNvCxnSpPr>
          <p:nvPr/>
        </p:nvCxnSpPr>
        <p:spPr>
          <a:xfrm flipV="1">
            <a:off x="3455538" y="2258155"/>
            <a:ext cx="0" cy="6674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монитор, экран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973FFC2-2C51-4E98-87D6-0E0EF1DD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45" y="700925"/>
            <a:ext cx="1534737" cy="3240000"/>
          </a:xfrm>
          <a:prstGeom prst="rect">
            <a:avLst/>
          </a:prstGeom>
        </p:spPr>
      </p:pic>
      <p:sp>
        <p:nvSpPr>
          <p:cNvPr id="11" name="Скругленный прямоугольник 41">
            <a:extLst>
              <a:ext uri="{FF2B5EF4-FFF2-40B4-BE49-F238E27FC236}">
                <a16:creationId xmlns:a16="http://schemas.microsoft.com/office/drawing/2014/main" id="{EC941230-A622-4F63-9C5E-4F8E784EBE3F}"/>
              </a:ext>
            </a:extLst>
          </p:cNvPr>
          <p:cNvSpPr/>
          <p:nvPr/>
        </p:nvSpPr>
        <p:spPr>
          <a:xfrm>
            <a:off x="4820401" y="3142907"/>
            <a:ext cx="416382" cy="39793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B79B0A-0975-4338-8B35-F7B37DB830CF}"/>
              </a:ext>
            </a:extLst>
          </p:cNvPr>
          <p:cNvSpPr/>
          <p:nvPr/>
        </p:nvSpPr>
        <p:spPr>
          <a:xfrm>
            <a:off x="604181" y="4205558"/>
            <a:ext cx="1474917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программу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A232DB4-4B35-4B2F-A55C-0247480A06C6}"/>
              </a:ext>
            </a:extLst>
          </p:cNvPr>
          <p:cNvSpPr/>
          <p:nvPr/>
        </p:nvSpPr>
        <p:spPr>
          <a:xfrm>
            <a:off x="2148667" y="1951593"/>
            <a:ext cx="481225" cy="3693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1400" dirty="0">
                <a:latin typeface="Minion Pro" panose="02040503050201020203" pitchFamily="18" charset="0"/>
              </a:rPr>
              <a:t>ИЛИ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D545A6D-F7AE-4077-AE6D-17B462FF81B0}"/>
              </a:ext>
            </a:extLst>
          </p:cNvPr>
          <p:cNvSpPr/>
          <p:nvPr/>
        </p:nvSpPr>
        <p:spPr>
          <a:xfrm>
            <a:off x="2673878" y="4205558"/>
            <a:ext cx="2562904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будущем программа будет в разделе программы. Проведите по экрану и выберите </a:t>
            </a:r>
            <a:r>
              <a:rPr lang="en-US" sz="1400" dirty="0" err="1">
                <a:latin typeface="Minion Pro" panose="02040503050201020203" pitchFamily="18" charset="0"/>
              </a:rPr>
              <a:t>SnapSeed</a:t>
            </a:r>
            <a:endParaRPr lang="ru-RU" sz="14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40BAA9-E23D-4505-B4A3-240E4B4FE903}"/>
              </a:ext>
            </a:extLst>
          </p:cNvPr>
          <p:cNvSpPr/>
          <p:nvPr/>
        </p:nvSpPr>
        <p:spPr>
          <a:xfrm>
            <a:off x="539749" y="114112"/>
            <a:ext cx="6480177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Готовим ваш деловой аватар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153120-5821-4F75-9A7D-95999F078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62" y="708931"/>
            <a:ext cx="1534737" cy="32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CA2D4-3358-41CE-A676-33014967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74" y="708931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электроника, диспле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5CC302D-4370-4C2A-8E35-6E5C195FE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708931"/>
            <a:ext cx="1534737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ECC781-4A7E-467E-9C29-9061AC70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708931"/>
            <a:ext cx="1534737" cy="3240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74FB6D-DA89-4D18-B607-07B4A7EA0BDE}"/>
              </a:ext>
            </a:extLst>
          </p:cNvPr>
          <p:cNvSpPr/>
          <p:nvPr/>
        </p:nvSpPr>
        <p:spPr>
          <a:xfrm>
            <a:off x="539750" y="4086819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+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чтобы добавить фотографию</a:t>
            </a:r>
          </a:p>
        </p:txBody>
      </p:sp>
      <p:sp>
        <p:nvSpPr>
          <p:cNvPr id="13" name="Скругленный прямоугольник 41">
            <a:extLst>
              <a:ext uri="{FF2B5EF4-FFF2-40B4-BE49-F238E27FC236}">
                <a16:creationId xmlns:a16="http://schemas.microsoft.com/office/drawing/2014/main" id="{81EE750A-A1BE-486B-AC55-65D0DA816DBA}"/>
              </a:ext>
            </a:extLst>
          </p:cNvPr>
          <p:cNvSpPr/>
          <p:nvPr/>
        </p:nvSpPr>
        <p:spPr>
          <a:xfrm>
            <a:off x="2214847" y="1219001"/>
            <a:ext cx="352508" cy="39878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4" name="Скругленный прямоугольник 41">
            <a:extLst>
              <a:ext uri="{FF2B5EF4-FFF2-40B4-BE49-F238E27FC236}">
                <a16:creationId xmlns:a16="http://schemas.microsoft.com/office/drawing/2014/main" id="{DD3AE1C6-D293-4368-BB9C-BF2BFE9E328C}"/>
              </a:ext>
            </a:extLst>
          </p:cNvPr>
          <p:cNvSpPr/>
          <p:nvPr/>
        </p:nvSpPr>
        <p:spPr>
          <a:xfrm>
            <a:off x="4553599" y="1714021"/>
            <a:ext cx="528353" cy="440094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812401-C396-4730-BDA8-7513FD67ACB4}"/>
              </a:ext>
            </a:extLst>
          </p:cNvPr>
          <p:cNvSpPr/>
          <p:nvPr/>
        </p:nvSpPr>
        <p:spPr>
          <a:xfrm>
            <a:off x="2257493" y="4086819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Галерея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FA0A1A6-5BC5-4E15-A8B0-BC18D31DE339}"/>
              </a:ext>
            </a:extLst>
          </p:cNvPr>
          <p:cNvSpPr/>
          <p:nvPr/>
        </p:nvSpPr>
        <p:spPr>
          <a:xfrm>
            <a:off x="3867166" y="4086819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нужное фото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D352E4-E9ED-480D-8A7E-3C87C4A97512}"/>
              </a:ext>
            </a:extLst>
          </p:cNvPr>
          <p:cNvSpPr/>
          <p:nvPr/>
        </p:nvSpPr>
        <p:spPr>
          <a:xfrm>
            <a:off x="5497580" y="4086819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ИНСТРУМЕНТЫ</a:t>
            </a:r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9519CA1E-878F-4DD3-9F86-92E51D5FD264}"/>
              </a:ext>
            </a:extLst>
          </p:cNvPr>
          <p:cNvSpPr/>
          <p:nvPr/>
        </p:nvSpPr>
        <p:spPr>
          <a:xfrm>
            <a:off x="5988379" y="3577781"/>
            <a:ext cx="517929" cy="20291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</p:spTree>
    <p:extLst>
      <p:ext uri="{BB962C8B-B14F-4D97-AF65-F5344CB8AC3E}">
        <p14:creationId xmlns:p14="http://schemas.microsoft.com/office/powerpoint/2010/main" val="32332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/>
      <p:bldP spid="16" grpId="0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C9B3EDDB-13F6-4A0D-A661-F29F98A7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36331"/>
            <a:ext cx="1534737" cy="32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электроника, диспле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4D0941C-F5AE-4E44-B21E-C1C33BF56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70" y="536331"/>
            <a:ext cx="1534737" cy="3240000"/>
          </a:xfrm>
          <a:prstGeom prst="rect">
            <a:avLst/>
          </a:prstGeom>
        </p:spPr>
      </p:pic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F7BB6598-D963-454D-A636-CDEAFC2C49E2}"/>
              </a:ext>
            </a:extLst>
          </p:cNvPr>
          <p:cNvSpPr/>
          <p:nvPr/>
        </p:nvSpPr>
        <p:spPr>
          <a:xfrm>
            <a:off x="1767254" y="1505879"/>
            <a:ext cx="316025" cy="40205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613637-907E-47CB-8275-115E5D748A83}"/>
              </a:ext>
            </a:extLst>
          </p:cNvPr>
          <p:cNvSpPr/>
          <p:nvPr/>
        </p:nvSpPr>
        <p:spPr>
          <a:xfrm>
            <a:off x="539750" y="3971867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меню выбираем кадрирование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A22BEA-FC13-4E21-9D2D-708747B92E49}"/>
              </a:ext>
            </a:extLst>
          </p:cNvPr>
          <p:cNvSpPr/>
          <p:nvPr/>
        </p:nvSpPr>
        <p:spPr>
          <a:xfrm>
            <a:off x="5569474" y="459468"/>
            <a:ext cx="1667316" cy="351239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Обрезаем фотографию, чтобы лицо было центральным элементом. 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- Берите за углы чтобы изменять размеры кадрирования.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- Для перемещения самого квадрата по фотографии ставьте палец в цент квадрата и перемещайте его.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5B88D0-1FE5-4FB3-9297-0BAAA71D2538}"/>
              </a:ext>
            </a:extLst>
          </p:cNvPr>
          <p:cNvSpPr txBox="1"/>
          <p:nvPr/>
        </p:nvSpPr>
        <p:spPr>
          <a:xfrm>
            <a:off x="539750" y="66691"/>
            <a:ext cx="4744427" cy="3077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Прежде всего нужно обрезать сделанное фото. </a:t>
            </a:r>
          </a:p>
        </p:txBody>
      </p:sp>
      <p:sp>
        <p:nvSpPr>
          <p:cNvPr id="11" name="Скругленный прямоугольник 41">
            <a:extLst>
              <a:ext uri="{FF2B5EF4-FFF2-40B4-BE49-F238E27FC236}">
                <a16:creationId xmlns:a16="http://schemas.microsoft.com/office/drawing/2014/main" id="{34B19E4F-0C71-41E6-96EE-37CCEF034EBF}"/>
              </a:ext>
            </a:extLst>
          </p:cNvPr>
          <p:cNvSpPr/>
          <p:nvPr/>
        </p:nvSpPr>
        <p:spPr>
          <a:xfrm>
            <a:off x="5115768" y="2376318"/>
            <a:ext cx="260591" cy="28750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3" name="Стрелка: счетверенная 12">
            <a:extLst>
              <a:ext uri="{FF2B5EF4-FFF2-40B4-BE49-F238E27FC236}">
                <a16:creationId xmlns:a16="http://schemas.microsoft.com/office/drawing/2014/main" id="{DE78B266-20BB-445B-897D-91DA3FA0F1CD}"/>
              </a:ext>
            </a:extLst>
          </p:cNvPr>
          <p:cNvSpPr/>
          <p:nvPr/>
        </p:nvSpPr>
        <p:spPr>
          <a:xfrm>
            <a:off x="4619002" y="1930311"/>
            <a:ext cx="307731" cy="307731"/>
          </a:xfrm>
          <a:prstGeom prst="quadArrow">
            <a:avLst>
              <a:gd name="adj1" fmla="val 12110"/>
              <a:gd name="adj2" fmla="val 15227"/>
              <a:gd name="adj3" fmla="val 162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7DFDB-2B75-4BA6-9536-7FEAAB0F7954}"/>
              </a:ext>
            </a:extLst>
          </p:cNvPr>
          <p:cNvSpPr txBox="1"/>
          <p:nvPr/>
        </p:nvSpPr>
        <p:spPr>
          <a:xfrm>
            <a:off x="3951172" y="3971867"/>
            <a:ext cx="3068753" cy="156296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Когда результат вам понравиться нажмите серую галочку внизу.</a:t>
            </a:r>
          </a:p>
          <a:p>
            <a:r>
              <a:rPr lang="ru-RU" dirty="0"/>
              <a:t>Если ничего не получилось, всегда можно отказаться нажав на крестик в левом нижнем углу.</a:t>
            </a:r>
          </a:p>
        </p:txBody>
      </p:sp>
      <p:sp>
        <p:nvSpPr>
          <p:cNvPr id="15" name="Скругленный прямоугольник 41">
            <a:extLst>
              <a:ext uri="{FF2B5EF4-FFF2-40B4-BE49-F238E27FC236}">
                <a16:creationId xmlns:a16="http://schemas.microsoft.com/office/drawing/2014/main" id="{83818404-9637-4253-ADFC-1058DBDCBDBB}"/>
              </a:ext>
            </a:extLst>
          </p:cNvPr>
          <p:cNvSpPr/>
          <p:nvPr/>
        </p:nvSpPr>
        <p:spPr>
          <a:xfrm>
            <a:off x="5214288" y="3420208"/>
            <a:ext cx="198877" cy="19343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154264DF-D861-49E5-8DAF-4D92C03E4DD1}"/>
              </a:ext>
            </a:extLst>
          </p:cNvPr>
          <p:cNvSpPr/>
          <p:nvPr/>
        </p:nvSpPr>
        <p:spPr>
          <a:xfrm>
            <a:off x="3894334" y="3420208"/>
            <a:ext cx="198877" cy="193431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pic>
        <p:nvPicPr>
          <p:cNvPr id="20" name="Рисунок 19" descr="Изображение выглядит как текст, электроника, диспле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841BD49-1CE3-41E7-9980-65941855D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60" y="536332"/>
            <a:ext cx="1534737" cy="3240000"/>
          </a:xfrm>
          <a:prstGeom prst="rect">
            <a:avLst/>
          </a:prstGeom>
        </p:spPr>
      </p:pic>
      <p:sp>
        <p:nvSpPr>
          <p:cNvPr id="21" name="Скругленный прямоугольник 41">
            <a:extLst>
              <a:ext uri="{FF2B5EF4-FFF2-40B4-BE49-F238E27FC236}">
                <a16:creationId xmlns:a16="http://schemas.microsoft.com/office/drawing/2014/main" id="{160458D3-E9D2-4466-B100-D480F60C8468}"/>
              </a:ext>
            </a:extLst>
          </p:cNvPr>
          <p:cNvSpPr/>
          <p:nvPr/>
        </p:nvSpPr>
        <p:spPr>
          <a:xfrm>
            <a:off x="2773940" y="3111468"/>
            <a:ext cx="260591" cy="287507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96C5AFC-C078-448C-AA4B-213E6CDFD822}"/>
              </a:ext>
            </a:extLst>
          </p:cNvPr>
          <p:cNvSpPr/>
          <p:nvPr/>
        </p:nvSpPr>
        <p:spPr>
          <a:xfrm>
            <a:off x="2145660" y="3971867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Выбираем форму обрезки - квадрат</a:t>
            </a:r>
          </a:p>
        </p:txBody>
      </p:sp>
    </p:spTree>
    <p:extLst>
      <p:ext uri="{BB962C8B-B14F-4D97-AF65-F5344CB8AC3E}">
        <p14:creationId xmlns:p14="http://schemas.microsoft.com/office/powerpoint/2010/main" val="340969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1" grpId="0" animBg="1"/>
      <p:bldP spid="15" grpId="0" animBg="1"/>
      <p:bldP spid="18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59B2FB8-11B0-4C2A-8CA1-AD3AB2CA0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78069"/>
            <a:ext cx="1534737" cy="32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3D8B5160-1B6E-44B7-906E-334C6FCEC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40" y="378069"/>
            <a:ext cx="1534737" cy="3240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8FDD71-C770-4CAF-B68F-D59956401934}"/>
              </a:ext>
            </a:extLst>
          </p:cNvPr>
          <p:cNvSpPr/>
          <p:nvPr/>
        </p:nvSpPr>
        <p:spPr>
          <a:xfrm>
            <a:off x="539750" y="3971867"/>
            <a:ext cx="1522345" cy="73866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Выбираем в инструментах опцию «Портрет»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A5DBE2-A5AF-4371-87BD-C71BB70E61FA}"/>
              </a:ext>
            </a:extLst>
          </p:cNvPr>
          <p:cNvSpPr/>
          <p:nvPr/>
        </p:nvSpPr>
        <p:spPr>
          <a:xfrm>
            <a:off x="2145660" y="3971867"/>
            <a:ext cx="3463832" cy="97771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Корректируем светотени на фото. 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Выберите в нижнем меню пачку шаблонов. 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Переключаем предложенные варианты и выбираем наиболее подходящий</a:t>
            </a:r>
          </a:p>
        </p:txBody>
      </p:sp>
      <p:sp>
        <p:nvSpPr>
          <p:cNvPr id="8" name="Скругленный прямоугольник 41">
            <a:extLst>
              <a:ext uri="{FF2B5EF4-FFF2-40B4-BE49-F238E27FC236}">
                <a16:creationId xmlns:a16="http://schemas.microsoft.com/office/drawing/2014/main" id="{42F4C0C7-5BC7-4751-B855-3E087959B3A7}"/>
              </a:ext>
            </a:extLst>
          </p:cNvPr>
          <p:cNvSpPr/>
          <p:nvPr/>
        </p:nvSpPr>
        <p:spPr>
          <a:xfrm>
            <a:off x="1020065" y="3251185"/>
            <a:ext cx="553759" cy="20419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9" name="Скругленный прямоугольник 41">
            <a:extLst>
              <a:ext uri="{FF2B5EF4-FFF2-40B4-BE49-F238E27FC236}">
                <a16:creationId xmlns:a16="http://schemas.microsoft.com/office/drawing/2014/main" id="{0602D18D-159C-4287-879C-67D318ED8CE7}"/>
              </a:ext>
            </a:extLst>
          </p:cNvPr>
          <p:cNvSpPr/>
          <p:nvPr/>
        </p:nvSpPr>
        <p:spPr>
          <a:xfrm>
            <a:off x="844220" y="2570521"/>
            <a:ext cx="307573" cy="335658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0" name="Скругленный прямоугольник 41">
            <a:extLst>
              <a:ext uri="{FF2B5EF4-FFF2-40B4-BE49-F238E27FC236}">
                <a16:creationId xmlns:a16="http://schemas.microsoft.com/office/drawing/2014/main" id="{CEF5BB5A-BFF2-4912-BC92-E7F1900866F9}"/>
              </a:ext>
            </a:extLst>
          </p:cNvPr>
          <p:cNvSpPr/>
          <p:nvPr/>
        </p:nvSpPr>
        <p:spPr>
          <a:xfrm>
            <a:off x="3094892" y="3251185"/>
            <a:ext cx="211016" cy="20419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1" name="Скругленный прямоугольник 41">
            <a:extLst>
              <a:ext uri="{FF2B5EF4-FFF2-40B4-BE49-F238E27FC236}">
                <a16:creationId xmlns:a16="http://schemas.microsoft.com/office/drawing/2014/main" id="{6D83CEF8-B92A-469C-A868-B1C39E748570}"/>
              </a:ext>
            </a:extLst>
          </p:cNvPr>
          <p:cNvSpPr/>
          <p:nvPr/>
        </p:nvSpPr>
        <p:spPr>
          <a:xfrm>
            <a:off x="2169540" y="2906179"/>
            <a:ext cx="1534736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</p:spTree>
    <p:extLst>
      <p:ext uri="{BB962C8B-B14F-4D97-AF65-F5344CB8AC3E}">
        <p14:creationId xmlns:p14="http://schemas.microsoft.com/office/powerpoint/2010/main" val="5520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88F9BA50-7778-42AF-97D4-0439AA6BF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39615"/>
            <a:ext cx="1534737" cy="32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38101C-223F-4361-9F3C-1C60A2589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52" y="439615"/>
            <a:ext cx="1534737" cy="3240000"/>
          </a:xfrm>
          <a:prstGeom prst="rect">
            <a:avLst/>
          </a:prstGeom>
        </p:spPr>
      </p:pic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27E1BD08-1092-4D4F-83EA-91A442CE28FD}"/>
              </a:ext>
            </a:extLst>
          </p:cNvPr>
          <p:cNvSpPr/>
          <p:nvPr/>
        </p:nvSpPr>
        <p:spPr>
          <a:xfrm>
            <a:off x="919980" y="3330317"/>
            <a:ext cx="211016" cy="20419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4E0C349F-C5D4-4BD1-95D9-99CA461136ED}"/>
              </a:ext>
            </a:extLst>
          </p:cNvPr>
          <p:cNvSpPr/>
          <p:nvPr/>
        </p:nvSpPr>
        <p:spPr>
          <a:xfrm>
            <a:off x="539751" y="2985311"/>
            <a:ext cx="1534736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E141DD1-9EFE-4170-B3A1-D9018A63F3B0}"/>
              </a:ext>
            </a:extLst>
          </p:cNvPr>
          <p:cNvSpPr/>
          <p:nvPr/>
        </p:nvSpPr>
        <p:spPr>
          <a:xfrm>
            <a:off x="539751" y="3971866"/>
            <a:ext cx="2229826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Для корректировки цвета кожи, нажмите иконку лица.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Выбирайте разные варианты, </a:t>
            </a:r>
          </a:p>
        </p:txBody>
      </p:sp>
      <p:sp>
        <p:nvSpPr>
          <p:cNvPr id="9" name="Скругленный прямоугольник 41">
            <a:extLst>
              <a:ext uri="{FF2B5EF4-FFF2-40B4-BE49-F238E27FC236}">
                <a16:creationId xmlns:a16="http://schemas.microsoft.com/office/drawing/2014/main" id="{3D133328-1DD4-4E7A-BEE2-BA6F90AE041A}"/>
              </a:ext>
            </a:extLst>
          </p:cNvPr>
          <p:cNvSpPr/>
          <p:nvPr/>
        </p:nvSpPr>
        <p:spPr>
          <a:xfrm>
            <a:off x="3603712" y="3330317"/>
            <a:ext cx="211016" cy="204192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E40ECF-2484-4A71-9B18-5A0E5ED8D97D}"/>
              </a:ext>
            </a:extLst>
          </p:cNvPr>
          <p:cNvSpPr/>
          <p:nvPr/>
        </p:nvSpPr>
        <p:spPr>
          <a:xfrm>
            <a:off x="2941853" y="3971866"/>
            <a:ext cx="1636224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Можно настроить дополнительные параметры.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DEC7B2-8B52-4C80-85EA-5A22C3F54BB1}"/>
              </a:ext>
            </a:extLst>
          </p:cNvPr>
          <p:cNvSpPr/>
          <p:nvPr/>
        </p:nvSpPr>
        <p:spPr>
          <a:xfrm>
            <a:off x="4835768" y="439615"/>
            <a:ext cx="2184156" cy="324000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иконку  Настройки.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Двигая пальцем по экрану вверх и вниз вы выбираете  между настройками: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- Корректировка светотени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- Сглаживание кожи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- Осветление глаз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Выбрав настройку двигайте пальцем влево и вправо чтобы менять значение. Синяя полоска сверху покажет уровень.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Когда результат вас удовлетворит нажмите серую галочку внизу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1C540EE-6425-472F-AF6C-55CCD579B86A}"/>
              </a:ext>
            </a:extLst>
          </p:cNvPr>
          <p:cNvCxnSpPr>
            <a:cxnSpLocks/>
          </p:cNvCxnSpPr>
          <p:nvPr/>
        </p:nvCxnSpPr>
        <p:spPr>
          <a:xfrm>
            <a:off x="3740082" y="1472266"/>
            <a:ext cx="0" cy="59507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B6BC3B7-0593-4644-8124-9FB6A2E11DA9}"/>
              </a:ext>
            </a:extLst>
          </p:cNvPr>
          <p:cNvCxnSpPr>
            <a:cxnSpLocks/>
          </p:cNvCxnSpPr>
          <p:nvPr/>
        </p:nvCxnSpPr>
        <p:spPr>
          <a:xfrm>
            <a:off x="3223247" y="834887"/>
            <a:ext cx="103367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41">
            <a:extLst>
              <a:ext uri="{FF2B5EF4-FFF2-40B4-BE49-F238E27FC236}">
                <a16:creationId xmlns:a16="http://schemas.microsoft.com/office/drawing/2014/main" id="{81D9CA2E-3A80-4B55-B4A5-D53C1B20F510}"/>
              </a:ext>
            </a:extLst>
          </p:cNvPr>
          <p:cNvSpPr/>
          <p:nvPr/>
        </p:nvSpPr>
        <p:spPr>
          <a:xfrm>
            <a:off x="2938150" y="581000"/>
            <a:ext cx="1534737" cy="4571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</p:spTree>
    <p:extLst>
      <p:ext uri="{BB962C8B-B14F-4D97-AF65-F5344CB8AC3E}">
        <p14:creationId xmlns:p14="http://schemas.microsoft.com/office/powerpoint/2010/main" val="5882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E9AC83C4-7898-481B-83AF-52D91332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00" y="467138"/>
            <a:ext cx="1534737" cy="32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12E7E87-B64D-408E-BC10-BB32AAFD2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67138"/>
            <a:ext cx="1534737" cy="3240000"/>
          </a:xfrm>
          <a:prstGeom prst="rect">
            <a:avLst/>
          </a:prstGeom>
        </p:spPr>
      </p:pic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5ED6691D-0265-44A6-A885-0D447C053FFB}"/>
              </a:ext>
            </a:extLst>
          </p:cNvPr>
          <p:cNvSpPr/>
          <p:nvPr/>
        </p:nvSpPr>
        <p:spPr>
          <a:xfrm>
            <a:off x="1768019" y="2677336"/>
            <a:ext cx="306467" cy="345006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2FB805-B1D0-4031-9727-A0B12F2C6154}"/>
              </a:ext>
            </a:extLst>
          </p:cNvPr>
          <p:cNvSpPr/>
          <p:nvPr/>
        </p:nvSpPr>
        <p:spPr>
          <a:xfrm>
            <a:off x="539751" y="3971866"/>
            <a:ext cx="1945032" cy="8199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виньетка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A4E161-154F-4E2C-8E45-43F461CAE664}"/>
              </a:ext>
            </a:extLst>
          </p:cNvPr>
          <p:cNvSpPr/>
          <p:nvPr/>
        </p:nvSpPr>
        <p:spPr>
          <a:xfrm>
            <a:off x="4019520" y="439614"/>
            <a:ext cx="3000404" cy="39125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Инструменты. Выберите Виньетка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Виньетирование помогает привлечь внимание к сюжету фотографии. 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Вы можете изменить яркость внутренней и внешней областей двигая пальцем влево-вправо.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Эффект виньетки позволяет добавить фотографии загадочности и оригинальности. А сделать его можно очень просто. </a:t>
            </a:r>
          </a:p>
          <a:p>
            <a:endParaRPr lang="ru-RU" sz="1400" dirty="0">
              <a:latin typeface="Minion Pro" panose="02040503050201020203" pitchFamily="18" charset="0"/>
            </a:endParaRPr>
          </a:p>
          <a:p>
            <a:r>
              <a:rPr lang="ru-RU" sz="1400" dirty="0">
                <a:latin typeface="Minion Pro" panose="02040503050201020203" pitchFamily="18" charset="0"/>
              </a:rPr>
              <a:t>Когда результат вас удовлетворит нажмите серую галочку внизу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F7AD50A-A84E-49AF-95B3-83C73120B99C}"/>
              </a:ext>
            </a:extLst>
          </p:cNvPr>
          <p:cNvCxnSpPr>
            <a:cxnSpLocks/>
          </p:cNvCxnSpPr>
          <p:nvPr/>
        </p:nvCxnSpPr>
        <p:spPr>
          <a:xfrm>
            <a:off x="2484783" y="924339"/>
            <a:ext cx="103367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41">
            <a:extLst>
              <a:ext uri="{FF2B5EF4-FFF2-40B4-BE49-F238E27FC236}">
                <a16:creationId xmlns:a16="http://schemas.microsoft.com/office/drawing/2014/main" id="{9174D654-EC5B-4FDF-AF75-4B74D24EA233}"/>
              </a:ext>
            </a:extLst>
          </p:cNvPr>
          <p:cNvSpPr/>
          <p:nvPr/>
        </p:nvSpPr>
        <p:spPr>
          <a:xfrm>
            <a:off x="1037615" y="3324601"/>
            <a:ext cx="542707" cy="2236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/>
          </a:p>
        </p:txBody>
      </p:sp>
    </p:spTree>
    <p:extLst>
      <p:ext uri="{BB962C8B-B14F-4D97-AF65-F5344CB8AC3E}">
        <p14:creationId xmlns:p14="http://schemas.microsoft.com/office/powerpoint/2010/main" val="26317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748</Words>
  <Application>Microsoft Office PowerPoint</Application>
  <PresentationFormat>Произвольный</PresentationFormat>
  <Paragraphs>111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HermesC</vt:lpstr>
      <vt:lpstr>Minion Pro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Спивак Сергей</dc:creator>
  <cp:lastModifiedBy>Спивак Сергей</cp:lastModifiedBy>
  <cp:revision>20</cp:revision>
  <dcterms:created xsi:type="dcterms:W3CDTF">2020-11-07T06:32:35Z</dcterms:created>
  <dcterms:modified xsi:type="dcterms:W3CDTF">2020-12-14T07:10:51Z</dcterms:modified>
</cp:coreProperties>
</file>